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5" r:id="rId4"/>
    <p:sldId id="291" r:id="rId5"/>
    <p:sldId id="267" r:id="rId6"/>
    <p:sldId id="268" r:id="rId7"/>
    <p:sldId id="263" r:id="rId8"/>
    <p:sldId id="305" r:id="rId9"/>
    <p:sldId id="272" r:id="rId10"/>
    <p:sldId id="274" r:id="rId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075" autoAdjust="0"/>
  </p:normalViewPr>
  <p:slideViewPr>
    <p:cSldViewPr>
      <p:cViewPr varScale="1">
        <p:scale>
          <a:sx n="107" d="100"/>
          <a:sy n="107" d="100"/>
        </p:scale>
        <p:origin x="173"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35B5132-9C5A-4992-8246-2B8CBCEF960D}" type="datetimeFigureOut">
              <a:rPr lang="en-US" smtClean="0"/>
              <a:t>4/7/2026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200C2C-B3F6-4608-A18F-239E841C72BC}" type="slidenum">
              <a:rPr lang="en-US" smtClean="0"/>
              <a:t>‹#›</a:t>
            </a:fld>
            <a:endParaRPr lang="en-US" dirty="0"/>
          </a:p>
        </p:txBody>
      </p:sp>
    </p:spTree>
    <p:extLst>
      <p:ext uri="{BB962C8B-B14F-4D97-AF65-F5344CB8AC3E}">
        <p14:creationId xmlns:p14="http://schemas.microsoft.com/office/powerpoint/2010/main" val="1295665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B5132-9C5A-4992-8246-2B8CBCEF960D}" type="datetimeFigureOut">
              <a:rPr lang="en-US" smtClean="0"/>
              <a:t>4/7/2026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200C2C-B3F6-4608-A18F-239E841C72BC}" type="slidenum">
              <a:rPr lang="en-US" smtClean="0"/>
              <a:t>‹#›</a:t>
            </a:fld>
            <a:endParaRPr lang="en-US" dirty="0"/>
          </a:p>
        </p:txBody>
      </p:sp>
    </p:spTree>
    <p:extLst>
      <p:ext uri="{BB962C8B-B14F-4D97-AF65-F5344CB8AC3E}">
        <p14:creationId xmlns:p14="http://schemas.microsoft.com/office/powerpoint/2010/main" val="3209189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B5132-9C5A-4992-8246-2B8CBCEF960D}" type="datetimeFigureOut">
              <a:rPr lang="en-US" smtClean="0"/>
              <a:t>4/7/2026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200C2C-B3F6-4608-A18F-239E841C72BC}" type="slidenum">
              <a:rPr lang="en-US" smtClean="0"/>
              <a:t>‹#›</a:t>
            </a:fld>
            <a:endParaRPr lang="en-US" dirty="0"/>
          </a:p>
        </p:txBody>
      </p:sp>
    </p:spTree>
    <p:extLst>
      <p:ext uri="{BB962C8B-B14F-4D97-AF65-F5344CB8AC3E}">
        <p14:creationId xmlns:p14="http://schemas.microsoft.com/office/powerpoint/2010/main" val="1907390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B5132-9C5A-4992-8246-2B8CBCEF960D}" type="datetimeFigureOut">
              <a:rPr lang="en-US" smtClean="0"/>
              <a:t>4/7/2026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200C2C-B3F6-4608-A18F-239E841C72BC}" type="slidenum">
              <a:rPr lang="en-US" smtClean="0"/>
              <a:t>‹#›</a:t>
            </a:fld>
            <a:endParaRPr lang="en-US" dirty="0"/>
          </a:p>
        </p:txBody>
      </p:sp>
    </p:spTree>
    <p:extLst>
      <p:ext uri="{BB962C8B-B14F-4D97-AF65-F5344CB8AC3E}">
        <p14:creationId xmlns:p14="http://schemas.microsoft.com/office/powerpoint/2010/main" val="2335127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5B5132-9C5A-4992-8246-2B8CBCEF960D}" type="datetimeFigureOut">
              <a:rPr lang="en-US" smtClean="0"/>
              <a:t>4/7/2026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200C2C-B3F6-4608-A18F-239E841C72BC}" type="slidenum">
              <a:rPr lang="en-US" smtClean="0"/>
              <a:t>‹#›</a:t>
            </a:fld>
            <a:endParaRPr lang="en-US" dirty="0"/>
          </a:p>
        </p:txBody>
      </p:sp>
    </p:spTree>
    <p:extLst>
      <p:ext uri="{BB962C8B-B14F-4D97-AF65-F5344CB8AC3E}">
        <p14:creationId xmlns:p14="http://schemas.microsoft.com/office/powerpoint/2010/main" val="4167799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5B5132-9C5A-4992-8246-2B8CBCEF960D}" type="datetimeFigureOut">
              <a:rPr lang="en-US" smtClean="0"/>
              <a:t>4/7/2026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200C2C-B3F6-4608-A18F-239E841C72BC}" type="slidenum">
              <a:rPr lang="en-US" smtClean="0"/>
              <a:t>‹#›</a:t>
            </a:fld>
            <a:endParaRPr lang="en-US" dirty="0"/>
          </a:p>
        </p:txBody>
      </p:sp>
    </p:spTree>
    <p:extLst>
      <p:ext uri="{BB962C8B-B14F-4D97-AF65-F5344CB8AC3E}">
        <p14:creationId xmlns:p14="http://schemas.microsoft.com/office/powerpoint/2010/main" val="1162220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5B5132-9C5A-4992-8246-2B8CBCEF960D}" type="datetimeFigureOut">
              <a:rPr lang="en-US" smtClean="0"/>
              <a:t>4/7/2026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200C2C-B3F6-4608-A18F-239E841C72BC}" type="slidenum">
              <a:rPr lang="en-US" smtClean="0"/>
              <a:t>‹#›</a:t>
            </a:fld>
            <a:endParaRPr lang="en-US" dirty="0"/>
          </a:p>
        </p:txBody>
      </p:sp>
    </p:spTree>
    <p:extLst>
      <p:ext uri="{BB962C8B-B14F-4D97-AF65-F5344CB8AC3E}">
        <p14:creationId xmlns:p14="http://schemas.microsoft.com/office/powerpoint/2010/main" val="3894368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5B5132-9C5A-4992-8246-2B8CBCEF960D}" type="datetimeFigureOut">
              <a:rPr lang="en-US" smtClean="0"/>
              <a:t>4/7/2026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200C2C-B3F6-4608-A18F-239E841C72BC}" type="slidenum">
              <a:rPr lang="en-US" smtClean="0"/>
              <a:t>‹#›</a:t>
            </a:fld>
            <a:endParaRPr lang="en-US" dirty="0"/>
          </a:p>
        </p:txBody>
      </p:sp>
    </p:spTree>
    <p:extLst>
      <p:ext uri="{BB962C8B-B14F-4D97-AF65-F5344CB8AC3E}">
        <p14:creationId xmlns:p14="http://schemas.microsoft.com/office/powerpoint/2010/main" val="3653780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5B5132-9C5A-4992-8246-2B8CBCEF960D}" type="datetimeFigureOut">
              <a:rPr lang="en-US" smtClean="0"/>
              <a:t>4/7/2026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200C2C-B3F6-4608-A18F-239E841C72BC}" type="slidenum">
              <a:rPr lang="en-US" smtClean="0"/>
              <a:t>‹#›</a:t>
            </a:fld>
            <a:endParaRPr lang="en-US" dirty="0"/>
          </a:p>
        </p:txBody>
      </p:sp>
    </p:spTree>
    <p:extLst>
      <p:ext uri="{BB962C8B-B14F-4D97-AF65-F5344CB8AC3E}">
        <p14:creationId xmlns:p14="http://schemas.microsoft.com/office/powerpoint/2010/main" val="1725325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5B5132-9C5A-4992-8246-2B8CBCEF960D}" type="datetimeFigureOut">
              <a:rPr lang="en-US" smtClean="0"/>
              <a:t>4/7/2026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200C2C-B3F6-4608-A18F-239E841C72BC}" type="slidenum">
              <a:rPr lang="en-US" smtClean="0"/>
              <a:t>‹#›</a:t>
            </a:fld>
            <a:endParaRPr lang="en-US" dirty="0"/>
          </a:p>
        </p:txBody>
      </p:sp>
    </p:spTree>
    <p:extLst>
      <p:ext uri="{BB962C8B-B14F-4D97-AF65-F5344CB8AC3E}">
        <p14:creationId xmlns:p14="http://schemas.microsoft.com/office/powerpoint/2010/main" val="484639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5B5132-9C5A-4992-8246-2B8CBCEF960D}" type="datetimeFigureOut">
              <a:rPr lang="en-US" smtClean="0"/>
              <a:t>4/7/2026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200C2C-B3F6-4608-A18F-239E841C72BC}" type="slidenum">
              <a:rPr lang="en-US" smtClean="0"/>
              <a:t>‹#›</a:t>
            </a:fld>
            <a:endParaRPr lang="en-US" dirty="0"/>
          </a:p>
        </p:txBody>
      </p:sp>
    </p:spTree>
    <p:extLst>
      <p:ext uri="{BB962C8B-B14F-4D97-AF65-F5344CB8AC3E}">
        <p14:creationId xmlns:p14="http://schemas.microsoft.com/office/powerpoint/2010/main" val="1203376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5B5132-9C5A-4992-8246-2B8CBCEF960D}" type="datetimeFigureOut">
              <a:rPr lang="en-US" smtClean="0"/>
              <a:t>4/7/2026</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8200C2C-B3F6-4608-A18F-239E841C72BC}" type="slidenum">
              <a:rPr lang="en-US" smtClean="0"/>
              <a:t>‹#›</a:t>
            </a:fld>
            <a:endParaRPr lang="en-US" dirty="0"/>
          </a:p>
        </p:txBody>
      </p:sp>
    </p:spTree>
    <p:extLst>
      <p:ext uri="{BB962C8B-B14F-4D97-AF65-F5344CB8AC3E}">
        <p14:creationId xmlns:p14="http://schemas.microsoft.com/office/powerpoint/2010/main" val="391886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46573"/>
            <a:ext cx="7772400" cy="1102519"/>
          </a:xfrm>
        </p:spPr>
        <p:txBody>
          <a:bodyPr/>
          <a:lstStyle/>
          <a:p>
            <a:r>
              <a:rPr lang="en-US" dirty="0"/>
              <a:t>BHAAAS</a:t>
            </a:r>
          </a:p>
        </p:txBody>
      </p:sp>
      <p:sp>
        <p:nvSpPr>
          <p:cNvPr id="3" name="Subtitle 2"/>
          <p:cNvSpPr>
            <a:spLocks noGrp="1"/>
          </p:cNvSpPr>
          <p:nvPr>
            <p:ph type="subTitle" idx="1"/>
          </p:nvPr>
        </p:nvSpPr>
        <p:spPr>
          <a:xfrm>
            <a:off x="1752600" y="2524125"/>
            <a:ext cx="5715002" cy="1314450"/>
          </a:xfrm>
        </p:spPr>
        <p:txBody>
          <a:bodyPr/>
          <a:lstStyle/>
          <a:p>
            <a:r>
              <a:rPr lang="bs-Latn-BA" dirty="0">
                <a:solidFill>
                  <a:schemeClr val="bg2">
                    <a:lumMod val="75000"/>
                  </a:schemeClr>
                </a:solidFill>
              </a:rPr>
              <a:t>bhaaas</a:t>
            </a:r>
            <a:endParaRPr lang="en-US" dirty="0">
              <a:solidFill>
                <a:schemeClr val="bg2">
                  <a:lumMod val="75000"/>
                </a:schemeClr>
              </a:solidFill>
            </a:endParaRPr>
          </a:p>
        </p:txBody>
      </p:sp>
      <p:sp>
        <p:nvSpPr>
          <p:cNvPr id="17" name="Freeform 13"/>
          <p:cNvSpPr>
            <a:spLocks/>
          </p:cNvSpPr>
          <p:nvPr/>
        </p:nvSpPr>
        <p:spPr bwMode="auto">
          <a:xfrm>
            <a:off x="2438400" y="2723801"/>
            <a:ext cx="173198" cy="190448"/>
          </a:xfrm>
          <a:custGeom>
            <a:avLst/>
            <a:gdLst>
              <a:gd name="T0" fmla="*/ 0 w 994"/>
              <a:gd name="T1" fmla="*/ 1093 h 1093"/>
              <a:gd name="T2" fmla="*/ 994 w 994"/>
              <a:gd name="T3" fmla="*/ 557 h 1093"/>
              <a:gd name="T4" fmla="*/ 2 w 994"/>
              <a:gd name="T5" fmla="*/ 0 h 1093"/>
              <a:gd name="T6" fmla="*/ 0 w 994"/>
              <a:gd name="T7" fmla="*/ 1093 h 1093"/>
            </a:gdLst>
            <a:ahLst/>
            <a:cxnLst>
              <a:cxn ang="0">
                <a:pos x="T0" y="T1"/>
              </a:cxn>
              <a:cxn ang="0">
                <a:pos x="T2" y="T3"/>
              </a:cxn>
              <a:cxn ang="0">
                <a:pos x="T4" y="T5"/>
              </a:cxn>
              <a:cxn ang="0">
                <a:pos x="T6" y="T7"/>
              </a:cxn>
            </a:cxnLst>
            <a:rect l="0" t="0" r="r" b="b"/>
            <a:pathLst>
              <a:path w="994" h="1093">
                <a:moveTo>
                  <a:pt x="0" y="1093"/>
                </a:moveTo>
                <a:lnTo>
                  <a:pt x="994" y="557"/>
                </a:lnTo>
                <a:lnTo>
                  <a:pt x="2" y="0"/>
                </a:lnTo>
                <a:lnTo>
                  <a:pt x="0" y="1093"/>
                </a:lnTo>
                <a:close/>
              </a:path>
            </a:pathLst>
          </a:custGeom>
          <a:solidFill>
            <a:srgbClr val="F0BE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8"/>
          <p:cNvSpPr>
            <a:spLocks/>
          </p:cNvSpPr>
          <p:nvPr/>
        </p:nvSpPr>
        <p:spPr bwMode="auto">
          <a:xfrm>
            <a:off x="1705170" y="2723810"/>
            <a:ext cx="169299" cy="186161"/>
          </a:xfrm>
          <a:custGeom>
            <a:avLst/>
            <a:gdLst>
              <a:gd name="T0" fmla="*/ 0 w 994"/>
              <a:gd name="T1" fmla="*/ 1093 h 1093"/>
              <a:gd name="T2" fmla="*/ 994 w 994"/>
              <a:gd name="T3" fmla="*/ 557 h 1093"/>
              <a:gd name="T4" fmla="*/ 2 w 994"/>
              <a:gd name="T5" fmla="*/ 0 h 1093"/>
              <a:gd name="T6" fmla="*/ 0 w 994"/>
              <a:gd name="T7" fmla="*/ 1093 h 1093"/>
            </a:gdLst>
            <a:ahLst/>
            <a:cxnLst>
              <a:cxn ang="0">
                <a:pos x="T0" y="T1"/>
              </a:cxn>
              <a:cxn ang="0">
                <a:pos x="T2" y="T3"/>
              </a:cxn>
              <a:cxn ang="0">
                <a:pos x="T4" y="T5"/>
              </a:cxn>
              <a:cxn ang="0">
                <a:pos x="T6" y="T7"/>
              </a:cxn>
            </a:cxnLst>
            <a:rect l="0" t="0" r="r" b="b"/>
            <a:pathLst>
              <a:path w="994" h="1093">
                <a:moveTo>
                  <a:pt x="0" y="1093"/>
                </a:moveTo>
                <a:lnTo>
                  <a:pt x="994" y="557"/>
                </a:lnTo>
                <a:lnTo>
                  <a:pt x="2" y="0"/>
                </a:lnTo>
                <a:lnTo>
                  <a:pt x="0" y="1093"/>
                </a:lnTo>
                <a:close/>
              </a:path>
            </a:pathLst>
          </a:custGeom>
          <a:solidFill>
            <a:srgbClr val="DB18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3"/>
          <p:cNvSpPr>
            <a:spLocks/>
          </p:cNvSpPr>
          <p:nvPr/>
        </p:nvSpPr>
        <p:spPr bwMode="auto">
          <a:xfrm>
            <a:off x="2058100" y="2717772"/>
            <a:ext cx="173691" cy="190798"/>
          </a:xfrm>
          <a:custGeom>
            <a:avLst/>
            <a:gdLst>
              <a:gd name="T0" fmla="*/ 0 w 995"/>
              <a:gd name="T1" fmla="*/ 1093 h 1093"/>
              <a:gd name="T2" fmla="*/ 995 w 995"/>
              <a:gd name="T3" fmla="*/ 557 h 1093"/>
              <a:gd name="T4" fmla="*/ 3 w 995"/>
              <a:gd name="T5" fmla="*/ 0 h 1093"/>
              <a:gd name="T6" fmla="*/ 0 w 995"/>
              <a:gd name="T7" fmla="*/ 1093 h 1093"/>
            </a:gdLst>
            <a:ahLst/>
            <a:cxnLst>
              <a:cxn ang="0">
                <a:pos x="T0" y="T1"/>
              </a:cxn>
              <a:cxn ang="0">
                <a:pos x="T2" y="T3"/>
              </a:cxn>
              <a:cxn ang="0">
                <a:pos x="T4" y="T5"/>
              </a:cxn>
              <a:cxn ang="0">
                <a:pos x="T6" y="T7"/>
              </a:cxn>
            </a:cxnLst>
            <a:rect l="0" t="0" r="r" b="b"/>
            <a:pathLst>
              <a:path w="995" h="1093">
                <a:moveTo>
                  <a:pt x="0" y="1093"/>
                </a:moveTo>
                <a:lnTo>
                  <a:pt x="995" y="557"/>
                </a:lnTo>
                <a:lnTo>
                  <a:pt x="3" y="0"/>
                </a:lnTo>
                <a:lnTo>
                  <a:pt x="0" y="1093"/>
                </a:lnTo>
                <a:close/>
              </a:path>
            </a:pathLst>
          </a:custGeom>
          <a:solidFill>
            <a:srgbClr val="1E4A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3"/>
          <p:cNvSpPr>
            <a:spLocks/>
          </p:cNvSpPr>
          <p:nvPr/>
        </p:nvSpPr>
        <p:spPr bwMode="auto">
          <a:xfrm rot="10800000">
            <a:off x="7260639" y="2733269"/>
            <a:ext cx="173198" cy="190448"/>
          </a:xfrm>
          <a:custGeom>
            <a:avLst/>
            <a:gdLst>
              <a:gd name="T0" fmla="*/ 0 w 994"/>
              <a:gd name="T1" fmla="*/ 1093 h 1093"/>
              <a:gd name="T2" fmla="*/ 994 w 994"/>
              <a:gd name="T3" fmla="*/ 557 h 1093"/>
              <a:gd name="T4" fmla="*/ 2 w 994"/>
              <a:gd name="T5" fmla="*/ 0 h 1093"/>
              <a:gd name="T6" fmla="*/ 0 w 994"/>
              <a:gd name="T7" fmla="*/ 1093 h 1093"/>
            </a:gdLst>
            <a:ahLst/>
            <a:cxnLst>
              <a:cxn ang="0">
                <a:pos x="T0" y="T1"/>
              </a:cxn>
              <a:cxn ang="0">
                <a:pos x="T2" y="T3"/>
              </a:cxn>
              <a:cxn ang="0">
                <a:pos x="T4" y="T5"/>
              </a:cxn>
              <a:cxn ang="0">
                <a:pos x="T6" y="T7"/>
              </a:cxn>
            </a:cxnLst>
            <a:rect l="0" t="0" r="r" b="b"/>
            <a:pathLst>
              <a:path w="994" h="1093">
                <a:moveTo>
                  <a:pt x="0" y="1093"/>
                </a:moveTo>
                <a:lnTo>
                  <a:pt x="994" y="557"/>
                </a:lnTo>
                <a:lnTo>
                  <a:pt x="2" y="0"/>
                </a:lnTo>
                <a:lnTo>
                  <a:pt x="0" y="1093"/>
                </a:lnTo>
                <a:close/>
              </a:path>
            </a:pathLst>
          </a:custGeom>
          <a:solidFill>
            <a:srgbClr val="F0BE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8"/>
          <p:cNvSpPr>
            <a:spLocks/>
          </p:cNvSpPr>
          <p:nvPr/>
        </p:nvSpPr>
        <p:spPr bwMode="auto">
          <a:xfrm rot="10800000">
            <a:off x="6527396" y="2733267"/>
            <a:ext cx="169299" cy="186161"/>
          </a:xfrm>
          <a:custGeom>
            <a:avLst/>
            <a:gdLst>
              <a:gd name="T0" fmla="*/ 0 w 994"/>
              <a:gd name="T1" fmla="*/ 1093 h 1093"/>
              <a:gd name="T2" fmla="*/ 994 w 994"/>
              <a:gd name="T3" fmla="*/ 557 h 1093"/>
              <a:gd name="T4" fmla="*/ 2 w 994"/>
              <a:gd name="T5" fmla="*/ 0 h 1093"/>
              <a:gd name="T6" fmla="*/ 0 w 994"/>
              <a:gd name="T7" fmla="*/ 1093 h 1093"/>
            </a:gdLst>
            <a:ahLst/>
            <a:cxnLst>
              <a:cxn ang="0">
                <a:pos x="T0" y="T1"/>
              </a:cxn>
              <a:cxn ang="0">
                <a:pos x="T2" y="T3"/>
              </a:cxn>
              <a:cxn ang="0">
                <a:pos x="T4" y="T5"/>
              </a:cxn>
              <a:cxn ang="0">
                <a:pos x="T6" y="T7"/>
              </a:cxn>
            </a:cxnLst>
            <a:rect l="0" t="0" r="r" b="b"/>
            <a:pathLst>
              <a:path w="994" h="1093">
                <a:moveTo>
                  <a:pt x="0" y="1093"/>
                </a:moveTo>
                <a:lnTo>
                  <a:pt x="994" y="557"/>
                </a:lnTo>
                <a:lnTo>
                  <a:pt x="2" y="0"/>
                </a:lnTo>
                <a:lnTo>
                  <a:pt x="0" y="1093"/>
                </a:lnTo>
                <a:close/>
              </a:path>
            </a:pathLst>
          </a:custGeom>
          <a:solidFill>
            <a:srgbClr val="DB18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3"/>
          <p:cNvSpPr>
            <a:spLocks/>
          </p:cNvSpPr>
          <p:nvPr/>
        </p:nvSpPr>
        <p:spPr bwMode="auto">
          <a:xfrm rot="10800000">
            <a:off x="6879985" y="2727239"/>
            <a:ext cx="173691" cy="190798"/>
          </a:xfrm>
          <a:custGeom>
            <a:avLst/>
            <a:gdLst>
              <a:gd name="T0" fmla="*/ 0 w 995"/>
              <a:gd name="T1" fmla="*/ 1093 h 1093"/>
              <a:gd name="T2" fmla="*/ 995 w 995"/>
              <a:gd name="T3" fmla="*/ 557 h 1093"/>
              <a:gd name="T4" fmla="*/ 3 w 995"/>
              <a:gd name="T5" fmla="*/ 0 h 1093"/>
              <a:gd name="T6" fmla="*/ 0 w 995"/>
              <a:gd name="T7" fmla="*/ 1093 h 1093"/>
            </a:gdLst>
            <a:ahLst/>
            <a:cxnLst>
              <a:cxn ang="0">
                <a:pos x="T0" y="T1"/>
              </a:cxn>
              <a:cxn ang="0">
                <a:pos x="T2" y="T3"/>
              </a:cxn>
              <a:cxn ang="0">
                <a:pos x="T4" y="T5"/>
              </a:cxn>
              <a:cxn ang="0">
                <a:pos x="T6" y="T7"/>
              </a:cxn>
            </a:cxnLst>
            <a:rect l="0" t="0" r="r" b="b"/>
            <a:pathLst>
              <a:path w="995" h="1093">
                <a:moveTo>
                  <a:pt x="0" y="1093"/>
                </a:moveTo>
                <a:lnTo>
                  <a:pt x="995" y="557"/>
                </a:lnTo>
                <a:lnTo>
                  <a:pt x="3" y="0"/>
                </a:lnTo>
                <a:lnTo>
                  <a:pt x="0" y="1093"/>
                </a:lnTo>
                <a:close/>
              </a:path>
            </a:pathLst>
          </a:custGeom>
          <a:solidFill>
            <a:srgbClr val="1E4A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33" name="Group 37"/>
          <p:cNvGrpSpPr>
            <a:grpSpLocks noChangeAspect="1"/>
          </p:cNvGrpSpPr>
          <p:nvPr/>
        </p:nvGrpSpPr>
        <p:grpSpPr bwMode="auto">
          <a:xfrm rot="5400000">
            <a:off x="-2184280" y="2170435"/>
            <a:ext cx="5206759" cy="838200"/>
            <a:chOff x="-43" y="1252"/>
            <a:chExt cx="3255" cy="524"/>
          </a:xfrm>
          <a:solidFill>
            <a:schemeClr val="tx1"/>
          </a:solidFill>
        </p:grpSpPr>
        <p:sp>
          <p:nvSpPr>
            <p:cNvPr id="34" name="Rectangle 38"/>
            <p:cNvSpPr>
              <a:spLocks noChangeArrowheads="1"/>
            </p:cNvSpPr>
            <p:nvPr/>
          </p:nvSpPr>
          <p:spPr bwMode="auto">
            <a:xfrm>
              <a:off x="1864" y="1296"/>
              <a:ext cx="167" cy="4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Rectangle 39"/>
            <p:cNvSpPr>
              <a:spLocks noChangeArrowheads="1"/>
            </p:cNvSpPr>
            <p:nvPr/>
          </p:nvSpPr>
          <p:spPr bwMode="auto">
            <a:xfrm>
              <a:off x="1058" y="1296"/>
              <a:ext cx="167" cy="4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40"/>
            <p:cNvSpPr>
              <a:spLocks noEditPoints="1"/>
            </p:cNvSpPr>
            <p:nvPr/>
          </p:nvSpPr>
          <p:spPr bwMode="auto">
            <a:xfrm>
              <a:off x="2243" y="1252"/>
              <a:ext cx="969" cy="524"/>
            </a:xfrm>
            <a:custGeom>
              <a:avLst/>
              <a:gdLst>
                <a:gd name="T0" fmla="*/ 112 w 388"/>
                <a:gd name="T1" fmla="*/ 94 h 211"/>
                <a:gd name="T2" fmla="*/ 121 w 388"/>
                <a:gd name="T3" fmla="*/ 87 h 211"/>
                <a:gd name="T4" fmla="*/ 124 w 388"/>
                <a:gd name="T5" fmla="*/ 85 h 211"/>
                <a:gd name="T6" fmla="*/ 124 w 388"/>
                <a:gd name="T7" fmla="*/ 85 h 211"/>
                <a:gd name="T8" fmla="*/ 183 w 388"/>
                <a:gd name="T9" fmla="*/ 65 h 211"/>
                <a:gd name="T10" fmla="*/ 183 w 388"/>
                <a:gd name="T11" fmla="*/ 65 h 211"/>
                <a:gd name="T12" fmla="*/ 187 w 388"/>
                <a:gd name="T13" fmla="*/ 65 h 211"/>
                <a:gd name="T14" fmla="*/ 193 w 388"/>
                <a:gd name="T15" fmla="*/ 65 h 211"/>
                <a:gd name="T16" fmla="*/ 321 w 388"/>
                <a:gd name="T17" fmla="*/ 202 h 211"/>
                <a:gd name="T18" fmla="*/ 321 w 388"/>
                <a:gd name="T19" fmla="*/ 204 h 211"/>
                <a:gd name="T20" fmla="*/ 321 w 388"/>
                <a:gd name="T21" fmla="*/ 206 h 211"/>
                <a:gd name="T22" fmla="*/ 321 w 388"/>
                <a:gd name="T23" fmla="*/ 211 h 211"/>
                <a:gd name="T24" fmla="*/ 388 w 388"/>
                <a:gd name="T25" fmla="*/ 211 h 211"/>
                <a:gd name="T26" fmla="*/ 388 w 388"/>
                <a:gd name="T27" fmla="*/ 211 h 211"/>
                <a:gd name="T28" fmla="*/ 388 w 388"/>
                <a:gd name="T29" fmla="*/ 205 h 211"/>
                <a:gd name="T30" fmla="*/ 387 w 388"/>
                <a:gd name="T31" fmla="*/ 190 h 211"/>
                <a:gd name="T32" fmla="*/ 379 w 388"/>
                <a:gd name="T33" fmla="*/ 136 h 211"/>
                <a:gd name="T34" fmla="*/ 333 w 388"/>
                <a:gd name="T35" fmla="*/ 59 h 211"/>
                <a:gd name="T36" fmla="*/ 194 w 388"/>
                <a:gd name="T37" fmla="*/ 0 h 211"/>
                <a:gd name="T38" fmla="*/ 1 w 388"/>
                <a:gd name="T39" fmla="*/ 186 h 211"/>
                <a:gd name="T40" fmla="*/ 0 w 388"/>
                <a:gd name="T41" fmla="*/ 209 h 211"/>
                <a:gd name="T42" fmla="*/ 0 w 388"/>
                <a:gd name="T43" fmla="*/ 211 h 211"/>
                <a:gd name="T44" fmla="*/ 67 w 388"/>
                <a:gd name="T45" fmla="*/ 211 h 211"/>
                <a:gd name="T46" fmla="*/ 112 w 388"/>
                <a:gd name="T47" fmla="*/ 94 h 211"/>
                <a:gd name="T48" fmla="*/ 319 w 388"/>
                <a:gd name="T49" fmla="*/ 127 h 211"/>
                <a:gd name="T50" fmla="*/ 319 w 388"/>
                <a:gd name="T51" fmla="*/ 128 h 211"/>
                <a:gd name="T52" fmla="*/ 319 w 388"/>
                <a:gd name="T53" fmla="*/ 131 h 211"/>
                <a:gd name="T54" fmla="*/ 319 w 388"/>
                <a:gd name="T55" fmla="*/ 12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8" h="211">
                  <a:moveTo>
                    <a:pt x="112" y="94"/>
                  </a:moveTo>
                  <a:cubicBezTo>
                    <a:pt x="115" y="91"/>
                    <a:pt x="118" y="89"/>
                    <a:pt x="121" y="87"/>
                  </a:cubicBezTo>
                  <a:cubicBezTo>
                    <a:pt x="122" y="86"/>
                    <a:pt x="123" y="85"/>
                    <a:pt x="124" y="85"/>
                  </a:cubicBezTo>
                  <a:cubicBezTo>
                    <a:pt x="124" y="85"/>
                    <a:pt x="124" y="85"/>
                    <a:pt x="124" y="85"/>
                  </a:cubicBezTo>
                  <a:cubicBezTo>
                    <a:pt x="142" y="74"/>
                    <a:pt x="162" y="67"/>
                    <a:pt x="183" y="65"/>
                  </a:cubicBezTo>
                  <a:cubicBezTo>
                    <a:pt x="183" y="65"/>
                    <a:pt x="183" y="65"/>
                    <a:pt x="183" y="65"/>
                  </a:cubicBezTo>
                  <a:cubicBezTo>
                    <a:pt x="184" y="65"/>
                    <a:pt x="186" y="65"/>
                    <a:pt x="187" y="65"/>
                  </a:cubicBezTo>
                  <a:cubicBezTo>
                    <a:pt x="188" y="65"/>
                    <a:pt x="189" y="65"/>
                    <a:pt x="193" y="65"/>
                  </a:cubicBezTo>
                  <a:cubicBezTo>
                    <a:pt x="229" y="65"/>
                    <a:pt x="321" y="85"/>
                    <a:pt x="321" y="202"/>
                  </a:cubicBezTo>
                  <a:cubicBezTo>
                    <a:pt x="321" y="203"/>
                    <a:pt x="321" y="203"/>
                    <a:pt x="321" y="204"/>
                  </a:cubicBezTo>
                  <a:cubicBezTo>
                    <a:pt x="321" y="204"/>
                    <a:pt x="321" y="205"/>
                    <a:pt x="321" y="206"/>
                  </a:cubicBezTo>
                  <a:cubicBezTo>
                    <a:pt x="321" y="211"/>
                    <a:pt x="321" y="211"/>
                    <a:pt x="321" y="211"/>
                  </a:cubicBezTo>
                  <a:cubicBezTo>
                    <a:pt x="388" y="211"/>
                    <a:pt x="388" y="211"/>
                    <a:pt x="388" y="211"/>
                  </a:cubicBezTo>
                  <a:cubicBezTo>
                    <a:pt x="388" y="211"/>
                    <a:pt x="388" y="211"/>
                    <a:pt x="388" y="211"/>
                  </a:cubicBezTo>
                  <a:cubicBezTo>
                    <a:pt x="388" y="209"/>
                    <a:pt x="388" y="207"/>
                    <a:pt x="388" y="205"/>
                  </a:cubicBezTo>
                  <a:cubicBezTo>
                    <a:pt x="388" y="200"/>
                    <a:pt x="388" y="195"/>
                    <a:pt x="387" y="190"/>
                  </a:cubicBezTo>
                  <a:cubicBezTo>
                    <a:pt x="386" y="169"/>
                    <a:pt x="383" y="151"/>
                    <a:pt x="379" y="136"/>
                  </a:cubicBezTo>
                  <a:cubicBezTo>
                    <a:pt x="370" y="107"/>
                    <a:pt x="354" y="81"/>
                    <a:pt x="333" y="59"/>
                  </a:cubicBezTo>
                  <a:cubicBezTo>
                    <a:pt x="298" y="23"/>
                    <a:pt x="249" y="0"/>
                    <a:pt x="194" y="0"/>
                  </a:cubicBezTo>
                  <a:cubicBezTo>
                    <a:pt x="90" y="0"/>
                    <a:pt x="5" y="83"/>
                    <a:pt x="1" y="186"/>
                  </a:cubicBezTo>
                  <a:cubicBezTo>
                    <a:pt x="1" y="193"/>
                    <a:pt x="0" y="201"/>
                    <a:pt x="0" y="209"/>
                  </a:cubicBezTo>
                  <a:cubicBezTo>
                    <a:pt x="0" y="210"/>
                    <a:pt x="0" y="211"/>
                    <a:pt x="0" y="211"/>
                  </a:cubicBezTo>
                  <a:cubicBezTo>
                    <a:pt x="67" y="211"/>
                    <a:pt x="67" y="211"/>
                    <a:pt x="67" y="211"/>
                  </a:cubicBezTo>
                  <a:cubicBezTo>
                    <a:pt x="66" y="205"/>
                    <a:pt x="62" y="135"/>
                    <a:pt x="112" y="94"/>
                  </a:cubicBezTo>
                  <a:close/>
                  <a:moveTo>
                    <a:pt x="319" y="127"/>
                  </a:moveTo>
                  <a:cubicBezTo>
                    <a:pt x="319" y="128"/>
                    <a:pt x="319" y="128"/>
                    <a:pt x="319" y="128"/>
                  </a:cubicBezTo>
                  <a:cubicBezTo>
                    <a:pt x="319" y="129"/>
                    <a:pt x="319" y="130"/>
                    <a:pt x="319" y="131"/>
                  </a:cubicBezTo>
                  <a:lnTo>
                    <a:pt x="319" y="1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41"/>
            <p:cNvSpPr>
              <a:spLocks/>
            </p:cNvSpPr>
            <p:nvPr/>
          </p:nvSpPr>
          <p:spPr bwMode="auto">
            <a:xfrm>
              <a:off x="-43" y="1281"/>
              <a:ext cx="881" cy="495"/>
            </a:xfrm>
            <a:custGeom>
              <a:avLst/>
              <a:gdLst>
                <a:gd name="T0" fmla="*/ 67 w 353"/>
                <a:gd name="T1" fmla="*/ 59 h 199"/>
                <a:gd name="T2" fmla="*/ 288 w 353"/>
                <a:gd name="T3" fmla="*/ 155 h 199"/>
                <a:gd name="T4" fmla="*/ 282 w 353"/>
                <a:gd name="T5" fmla="*/ 199 h 199"/>
                <a:gd name="T6" fmla="*/ 350 w 353"/>
                <a:gd name="T7" fmla="*/ 199 h 199"/>
                <a:gd name="T8" fmla="*/ 353 w 353"/>
                <a:gd name="T9" fmla="*/ 159 h 199"/>
                <a:gd name="T10" fmla="*/ 111 w 353"/>
                <a:gd name="T11" fmla="*/ 0 h 199"/>
                <a:gd name="T12" fmla="*/ 6 w 353"/>
                <a:gd name="T13" fmla="*/ 0 h 199"/>
                <a:gd name="T14" fmla="*/ 6 w 353"/>
                <a:gd name="T15" fmla="*/ 0 h 199"/>
                <a:gd name="T16" fmla="*/ 0 w 353"/>
                <a:gd name="T17" fmla="*/ 0 h 199"/>
                <a:gd name="T18" fmla="*/ 0 w 353"/>
                <a:gd name="T19" fmla="*/ 49 h 199"/>
                <a:gd name="T20" fmla="*/ 0 w 353"/>
                <a:gd name="T21" fmla="*/ 199 h 199"/>
                <a:gd name="T22" fmla="*/ 67 w 353"/>
                <a:gd name="T23" fmla="*/ 199 h 199"/>
                <a:gd name="T24" fmla="*/ 67 w 353"/>
                <a:gd name="T25" fmla="*/ 5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3" h="199">
                  <a:moveTo>
                    <a:pt x="67" y="59"/>
                  </a:moveTo>
                  <a:cubicBezTo>
                    <a:pt x="150" y="59"/>
                    <a:pt x="286" y="46"/>
                    <a:pt x="288" y="155"/>
                  </a:cubicBezTo>
                  <a:cubicBezTo>
                    <a:pt x="288" y="172"/>
                    <a:pt x="286" y="187"/>
                    <a:pt x="282" y="199"/>
                  </a:cubicBezTo>
                  <a:cubicBezTo>
                    <a:pt x="350" y="199"/>
                    <a:pt x="350" y="199"/>
                    <a:pt x="350" y="199"/>
                  </a:cubicBezTo>
                  <a:cubicBezTo>
                    <a:pt x="352" y="186"/>
                    <a:pt x="353" y="173"/>
                    <a:pt x="353" y="159"/>
                  </a:cubicBezTo>
                  <a:cubicBezTo>
                    <a:pt x="353" y="13"/>
                    <a:pt x="247" y="0"/>
                    <a:pt x="111" y="0"/>
                  </a:cubicBezTo>
                  <a:cubicBezTo>
                    <a:pt x="6" y="0"/>
                    <a:pt x="6" y="0"/>
                    <a:pt x="6" y="0"/>
                  </a:cubicBezTo>
                  <a:cubicBezTo>
                    <a:pt x="6" y="0"/>
                    <a:pt x="6" y="0"/>
                    <a:pt x="6" y="0"/>
                  </a:cubicBezTo>
                  <a:cubicBezTo>
                    <a:pt x="0" y="0"/>
                    <a:pt x="0" y="0"/>
                    <a:pt x="0" y="0"/>
                  </a:cubicBezTo>
                  <a:cubicBezTo>
                    <a:pt x="0" y="49"/>
                    <a:pt x="0" y="49"/>
                    <a:pt x="0" y="49"/>
                  </a:cubicBezTo>
                  <a:cubicBezTo>
                    <a:pt x="0" y="199"/>
                    <a:pt x="0" y="199"/>
                    <a:pt x="0" y="199"/>
                  </a:cubicBezTo>
                  <a:cubicBezTo>
                    <a:pt x="67" y="199"/>
                    <a:pt x="67" y="199"/>
                    <a:pt x="67" y="199"/>
                  </a:cubicBezTo>
                  <a:lnTo>
                    <a:pt x="67"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8" name="Group 44"/>
          <p:cNvGrpSpPr>
            <a:grpSpLocks noChangeAspect="1"/>
          </p:cNvGrpSpPr>
          <p:nvPr/>
        </p:nvGrpSpPr>
        <p:grpSpPr bwMode="auto">
          <a:xfrm rot="16200000">
            <a:off x="6116265" y="2113334"/>
            <a:ext cx="5161715" cy="935045"/>
            <a:chOff x="1323" y="1395"/>
            <a:chExt cx="3268" cy="592"/>
          </a:xfrm>
          <a:solidFill>
            <a:schemeClr val="tx1"/>
          </a:solidFill>
        </p:grpSpPr>
        <p:sp>
          <p:nvSpPr>
            <p:cNvPr id="39" name="Freeform 45"/>
            <p:cNvSpPr>
              <a:spLocks/>
            </p:cNvSpPr>
            <p:nvPr/>
          </p:nvSpPr>
          <p:spPr bwMode="auto">
            <a:xfrm>
              <a:off x="1323" y="1395"/>
              <a:ext cx="979" cy="592"/>
            </a:xfrm>
            <a:custGeom>
              <a:avLst/>
              <a:gdLst>
                <a:gd name="T0" fmla="*/ 67 w 388"/>
                <a:gd name="T1" fmla="*/ 234 h 234"/>
                <a:gd name="T2" fmla="*/ 67 w 388"/>
                <a:gd name="T3" fmla="*/ 212 h 234"/>
                <a:gd name="T4" fmla="*/ 67 w 388"/>
                <a:gd name="T5" fmla="*/ 212 h 234"/>
                <a:gd name="T6" fmla="*/ 112 w 388"/>
                <a:gd name="T7" fmla="*/ 94 h 234"/>
                <a:gd name="T8" fmla="*/ 121 w 388"/>
                <a:gd name="T9" fmla="*/ 87 h 234"/>
                <a:gd name="T10" fmla="*/ 124 w 388"/>
                <a:gd name="T11" fmla="*/ 85 h 234"/>
                <a:gd name="T12" fmla="*/ 124 w 388"/>
                <a:gd name="T13" fmla="*/ 85 h 234"/>
                <a:gd name="T14" fmla="*/ 183 w 388"/>
                <a:gd name="T15" fmla="*/ 65 h 234"/>
                <a:gd name="T16" fmla="*/ 183 w 388"/>
                <a:gd name="T17" fmla="*/ 65 h 234"/>
                <a:gd name="T18" fmla="*/ 186 w 388"/>
                <a:gd name="T19" fmla="*/ 65 h 234"/>
                <a:gd name="T20" fmla="*/ 192 w 388"/>
                <a:gd name="T21" fmla="*/ 65 h 234"/>
                <a:gd name="T22" fmla="*/ 321 w 388"/>
                <a:gd name="T23" fmla="*/ 202 h 234"/>
                <a:gd name="T24" fmla="*/ 321 w 388"/>
                <a:gd name="T25" fmla="*/ 204 h 234"/>
                <a:gd name="T26" fmla="*/ 321 w 388"/>
                <a:gd name="T27" fmla="*/ 206 h 234"/>
                <a:gd name="T28" fmla="*/ 321 w 388"/>
                <a:gd name="T29" fmla="*/ 218 h 234"/>
                <a:gd name="T30" fmla="*/ 321 w 388"/>
                <a:gd name="T31" fmla="*/ 224 h 234"/>
                <a:gd name="T32" fmla="*/ 321 w 388"/>
                <a:gd name="T33" fmla="*/ 225 h 234"/>
                <a:gd name="T34" fmla="*/ 321 w 388"/>
                <a:gd name="T35" fmla="*/ 234 h 234"/>
                <a:gd name="T36" fmla="*/ 388 w 388"/>
                <a:gd name="T37" fmla="*/ 234 h 234"/>
                <a:gd name="T38" fmla="*/ 388 w 388"/>
                <a:gd name="T39" fmla="*/ 215 h 234"/>
                <a:gd name="T40" fmla="*/ 387 w 388"/>
                <a:gd name="T41" fmla="*/ 211 h 234"/>
                <a:gd name="T42" fmla="*/ 387 w 388"/>
                <a:gd name="T43" fmla="*/ 205 h 234"/>
                <a:gd name="T44" fmla="*/ 387 w 388"/>
                <a:gd name="T45" fmla="*/ 190 h 234"/>
                <a:gd name="T46" fmla="*/ 379 w 388"/>
                <a:gd name="T47" fmla="*/ 137 h 234"/>
                <a:gd name="T48" fmla="*/ 333 w 388"/>
                <a:gd name="T49" fmla="*/ 59 h 234"/>
                <a:gd name="T50" fmla="*/ 194 w 388"/>
                <a:gd name="T51" fmla="*/ 0 h 234"/>
                <a:gd name="T52" fmla="*/ 1 w 388"/>
                <a:gd name="T53" fmla="*/ 186 h 234"/>
                <a:gd name="T54" fmla="*/ 0 w 388"/>
                <a:gd name="T55" fmla="*/ 209 h 234"/>
                <a:gd name="T56" fmla="*/ 0 w 388"/>
                <a:gd name="T57" fmla="*/ 218 h 234"/>
                <a:gd name="T58" fmla="*/ 0 w 388"/>
                <a:gd name="T59" fmla="*/ 234 h 234"/>
                <a:gd name="T60" fmla="*/ 67 w 388"/>
                <a:gd name="T6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8" h="234">
                  <a:moveTo>
                    <a:pt x="67" y="234"/>
                  </a:moveTo>
                  <a:cubicBezTo>
                    <a:pt x="67" y="212"/>
                    <a:pt x="67" y="212"/>
                    <a:pt x="67" y="212"/>
                  </a:cubicBezTo>
                  <a:cubicBezTo>
                    <a:pt x="67" y="212"/>
                    <a:pt x="67" y="212"/>
                    <a:pt x="67" y="212"/>
                  </a:cubicBezTo>
                  <a:cubicBezTo>
                    <a:pt x="66" y="206"/>
                    <a:pt x="62" y="135"/>
                    <a:pt x="112" y="94"/>
                  </a:cubicBezTo>
                  <a:cubicBezTo>
                    <a:pt x="115" y="91"/>
                    <a:pt x="117" y="89"/>
                    <a:pt x="121" y="87"/>
                  </a:cubicBezTo>
                  <a:cubicBezTo>
                    <a:pt x="122" y="86"/>
                    <a:pt x="123" y="86"/>
                    <a:pt x="124" y="85"/>
                  </a:cubicBezTo>
                  <a:cubicBezTo>
                    <a:pt x="124" y="85"/>
                    <a:pt x="124" y="85"/>
                    <a:pt x="124" y="85"/>
                  </a:cubicBezTo>
                  <a:cubicBezTo>
                    <a:pt x="141" y="74"/>
                    <a:pt x="161" y="67"/>
                    <a:pt x="183" y="65"/>
                  </a:cubicBezTo>
                  <a:cubicBezTo>
                    <a:pt x="183" y="65"/>
                    <a:pt x="183" y="65"/>
                    <a:pt x="183" y="65"/>
                  </a:cubicBezTo>
                  <a:cubicBezTo>
                    <a:pt x="184" y="65"/>
                    <a:pt x="185" y="65"/>
                    <a:pt x="186" y="65"/>
                  </a:cubicBezTo>
                  <a:cubicBezTo>
                    <a:pt x="187" y="65"/>
                    <a:pt x="189" y="64"/>
                    <a:pt x="192" y="65"/>
                  </a:cubicBezTo>
                  <a:cubicBezTo>
                    <a:pt x="229" y="65"/>
                    <a:pt x="321" y="85"/>
                    <a:pt x="321" y="202"/>
                  </a:cubicBezTo>
                  <a:cubicBezTo>
                    <a:pt x="321" y="203"/>
                    <a:pt x="321" y="203"/>
                    <a:pt x="321" y="204"/>
                  </a:cubicBezTo>
                  <a:cubicBezTo>
                    <a:pt x="321" y="204"/>
                    <a:pt x="321" y="205"/>
                    <a:pt x="321" y="206"/>
                  </a:cubicBezTo>
                  <a:cubicBezTo>
                    <a:pt x="321" y="218"/>
                    <a:pt x="321" y="218"/>
                    <a:pt x="321" y="218"/>
                  </a:cubicBezTo>
                  <a:cubicBezTo>
                    <a:pt x="321" y="221"/>
                    <a:pt x="321" y="223"/>
                    <a:pt x="321" y="224"/>
                  </a:cubicBezTo>
                  <a:cubicBezTo>
                    <a:pt x="321" y="225"/>
                    <a:pt x="321" y="225"/>
                    <a:pt x="321" y="225"/>
                  </a:cubicBezTo>
                  <a:cubicBezTo>
                    <a:pt x="321" y="234"/>
                    <a:pt x="321" y="234"/>
                    <a:pt x="321" y="234"/>
                  </a:cubicBezTo>
                  <a:cubicBezTo>
                    <a:pt x="388" y="234"/>
                    <a:pt x="388" y="234"/>
                    <a:pt x="388" y="234"/>
                  </a:cubicBezTo>
                  <a:cubicBezTo>
                    <a:pt x="388" y="215"/>
                    <a:pt x="388" y="215"/>
                    <a:pt x="388" y="215"/>
                  </a:cubicBezTo>
                  <a:cubicBezTo>
                    <a:pt x="388" y="214"/>
                    <a:pt x="387" y="213"/>
                    <a:pt x="387" y="211"/>
                  </a:cubicBezTo>
                  <a:cubicBezTo>
                    <a:pt x="387" y="209"/>
                    <a:pt x="387" y="207"/>
                    <a:pt x="387" y="205"/>
                  </a:cubicBezTo>
                  <a:cubicBezTo>
                    <a:pt x="387" y="200"/>
                    <a:pt x="387" y="195"/>
                    <a:pt x="387" y="190"/>
                  </a:cubicBezTo>
                  <a:cubicBezTo>
                    <a:pt x="386" y="169"/>
                    <a:pt x="383" y="151"/>
                    <a:pt x="379" y="137"/>
                  </a:cubicBezTo>
                  <a:cubicBezTo>
                    <a:pt x="370" y="107"/>
                    <a:pt x="354" y="81"/>
                    <a:pt x="333" y="59"/>
                  </a:cubicBezTo>
                  <a:cubicBezTo>
                    <a:pt x="298" y="23"/>
                    <a:pt x="248" y="0"/>
                    <a:pt x="194" y="0"/>
                  </a:cubicBezTo>
                  <a:cubicBezTo>
                    <a:pt x="90" y="0"/>
                    <a:pt x="5" y="83"/>
                    <a:pt x="1" y="186"/>
                  </a:cubicBezTo>
                  <a:cubicBezTo>
                    <a:pt x="0" y="194"/>
                    <a:pt x="0" y="201"/>
                    <a:pt x="0" y="209"/>
                  </a:cubicBezTo>
                  <a:cubicBezTo>
                    <a:pt x="0" y="213"/>
                    <a:pt x="0" y="216"/>
                    <a:pt x="0" y="218"/>
                  </a:cubicBezTo>
                  <a:cubicBezTo>
                    <a:pt x="0" y="234"/>
                    <a:pt x="0" y="234"/>
                    <a:pt x="0" y="234"/>
                  </a:cubicBezTo>
                  <a:lnTo>
                    <a:pt x="67"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46"/>
            <p:cNvSpPr>
              <a:spLocks/>
            </p:cNvSpPr>
            <p:nvPr/>
          </p:nvSpPr>
          <p:spPr bwMode="auto">
            <a:xfrm>
              <a:off x="2562" y="1395"/>
              <a:ext cx="979" cy="592"/>
            </a:xfrm>
            <a:custGeom>
              <a:avLst/>
              <a:gdLst>
                <a:gd name="T0" fmla="*/ 67 w 388"/>
                <a:gd name="T1" fmla="*/ 234 h 234"/>
                <a:gd name="T2" fmla="*/ 67 w 388"/>
                <a:gd name="T3" fmla="*/ 212 h 234"/>
                <a:gd name="T4" fmla="*/ 67 w 388"/>
                <a:gd name="T5" fmla="*/ 212 h 234"/>
                <a:gd name="T6" fmla="*/ 112 w 388"/>
                <a:gd name="T7" fmla="*/ 94 h 234"/>
                <a:gd name="T8" fmla="*/ 121 w 388"/>
                <a:gd name="T9" fmla="*/ 87 h 234"/>
                <a:gd name="T10" fmla="*/ 124 w 388"/>
                <a:gd name="T11" fmla="*/ 85 h 234"/>
                <a:gd name="T12" fmla="*/ 124 w 388"/>
                <a:gd name="T13" fmla="*/ 85 h 234"/>
                <a:gd name="T14" fmla="*/ 183 w 388"/>
                <a:gd name="T15" fmla="*/ 65 h 234"/>
                <a:gd name="T16" fmla="*/ 183 w 388"/>
                <a:gd name="T17" fmla="*/ 65 h 234"/>
                <a:gd name="T18" fmla="*/ 186 w 388"/>
                <a:gd name="T19" fmla="*/ 65 h 234"/>
                <a:gd name="T20" fmla="*/ 192 w 388"/>
                <a:gd name="T21" fmla="*/ 65 h 234"/>
                <a:gd name="T22" fmla="*/ 321 w 388"/>
                <a:gd name="T23" fmla="*/ 202 h 234"/>
                <a:gd name="T24" fmla="*/ 321 w 388"/>
                <a:gd name="T25" fmla="*/ 204 h 234"/>
                <a:gd name="T26" fmla="*/ 321 w 388"/>
                <a:gd name="T27" fmla="*/ 206 h 234"/>
                <a:gd name="T28" fmla="*/ 321 w 388"/>
                <a:gd name="T29" fmla="*/ 218 h 234"/>
                <a:gd name="T30" fmla="*/ 321 w 388"/>
                <a:gd name="T31" fmla="*/ 224 h 234"/>
                <a:gd name="T32" fmla="*/ 321 w 388"/>
                <a:gd name="T33" fmla="*/ 225 h 234"/>
                <a:gd name="T34" fmla="*/ 321 w 388"/>
                <a:gd name="T35" fmla="*/ 234 h 234"/>
                <a:gd name="T36" fmla="*/ 388 w 388"/>
                <a:gd name="T37" fmla="*/ 234 h 234"/>
                <a:gd name="T38" fmla="*/ 388 w 388"/>
                <a:gd name="T39" fmla="*/ 215 h 234"/>
                <a:gd name="T40" fmla="*/ 387 w 388"/>
                <a:gd name="T41" fmla="*/ 211 h 234"/>
                <a:gd name="T42" fmla="*/ 387 w 388"/>
                <a:gd name="T43" fmla="*/ 205 h 234"/>
                <a:gd name="T44" fmla="*/ 387 w 388"/>
                <a:gd name="T45" fmla="*/ 190 h 234"/>
                <a:gd name="T46" fmla="*/ 379 w 388"/>
                <a:gd name="T47" fmla="*/ 137 h 234"/>
                <a:gd name="T48" fmla="*/ 333 w 388"/>
                <a:gd name="T49" fmla="*/ 59 h 234"/>
                <a:gd name="T50" fmla="*/ 194 w 388"/>
                <a:gd name="T51" fmla="*/ 0 h 234"/>
                <a:gd name="T52" fmla="*/ 1 w 388"/>
                <a:gd name="T53" fmla="*/ 186 h 234"/>
                <a:gd name="T54" fmla="*/ 0 w 388"/>
                <a:gd name="T55" fmla="*/ 209 h 234"/>
                <a:gd name="T56" fmla="*/ 0 w 388"/>
                <a:gd name="T57" fmla="*/ 218 h 234"/>
                <a:gd name="T58" fmla="*/ 0 w 388"/>
                <a:gd name="T59" fmla="*/ 234 h 234"/>
                <a:gd name="T60" fmla="*/ 67 w 388"/>
                <a:gd name="T6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8" h="234">
                  <a:moveTo>
                    <a:pt x="67" y="234"/>
                  </a:moveTo>
                  <a:cubicBezTo>
                    <a:pt x="67" y="212"/>
                    <a:pt x="67" y="212"/>
                    <a:pt x="67" y="212"/>
                  </a:cubicBezTo>
                  <a:cubicBezTo>
                    <a:pt x="67" y="212"/>
                    <a:pt x="67" y="212"/>
                    <a:pt x="67" y="212"/>
                  </a:cubicBezTo>
                  <a:cubicBezTo>
                    <a:pt x="66" y="206"/>
                    <a:pt x="62" y="135"/>
                    <a:pt x="112" y="94"/>
                  </a:cubicBezTo>
                  <a:cubicBezTo>
                    <a:pt x="115" y="91"/>
                    <a:pt x="117" y="89"/>
                    <a:pt x="121" y="87"/>
                  </a:cubicBezTo>
                  <a:cubicBezTo>
                    <a:pt x="122" y="86"/>
                    <a:pt x="123" y="86"/>
                    <a:pt x="124" y="85"/>
                  </a:cubicBezTo>
                  <a:cubicBezTo>
                    <a:pt x="124" y="85"/>
                    <a:pt x="124" y="85"/>
                    <a:pt x="124" y="85"/>
                  </a:cubicBezTo>
                  <a:cubicBezTo>
                    <a:pt x="141" y="74"/>
                    <a:pt x="161" y="67"/>
                    <a:pt x="183" y="65"/>
                  </a:cubicBezTo>
                  <a:cubicBezTo>
                    <a:pt x="183" y="65"/>
                    <a:pt x="183" y="65"/>
                    <a:pt x="183" y="65"/>
                  </a:cubicBezTo>
                  <a:cubicBezTo>
                    <a:pt x="184" y="65"/>
                    <a:pt x="185" y="65"/>
                    <a:pt x="186" y="65"/>
                  </a:cubicBezTo>
                  <a:cubicBezTo>
                    <a:pt x="187" y="65"/>
                    <a:pt x="189" y="64"/>
                    <a:pt x="192" y="65"/>
                  </a:cubicBezTo>
                  <a:cubicBezTo>
                    <a:pt x="229" y="65"/>
                    <a:pt x="321" y="85"/>
                    <a:pt x="321" y="202"/>
                  </a:cubicBezTo>
                  <a:cubicBezTo>
                    <a:pt x="321" y="203"/>
                    <a:pt x="321" y="203"/>
                    <a:pt x="321" y="204"/>
                  </a:cubicBezTo>
                  <a:cubicBezTo>
                    <a:pt x="321" y="204"/>
                    <a:pt x="321" y="205"/>
                    <a:pt x="321" y="206"/>
                  </a:cubicBezTo>
                  <a:cubicBezTo>
                    <a:pt x="321" y="218"/>
                    <a:pt x="321" y="218"/>
                    <a:pt x="321" y="218"/>
                  </a:cubicBezTo>
                  <a:cubicBezTo>
                    <a:pt x="321" y="221"/>
                    <a:pt x="321" y="223"/>
                    <a:pt x="321" y="224"/>
                  </a:cubicBezTo>
                  <a:cubicBezTo>
                    <a:pt x="321" y="225"/>
                    <a:pt x="321" y="225"/>
                    <a:pt x="321" y="225"/>
                  </a:cubicBezTo>
                  <a:cubicBezTo>
                    <a:pt x="321" y="234"/>
                    <a:pt x="321" y="234"/>
                    <a:pt x="321" y="234"/>
                  </a:cubicBezTo>
                  <a:cubicBezTo>
                    <a:pt x="388" y="234"/>
                    <a:pt x="388" y="234"/>
                    <a:pt x="388" y="234"/>
                  </a:cubicBezTo>
                  <a:cubicBezTo>
                    <a:pt x="388" y="215"/>
                    <a:pt x="388" y="215"/>
                    <a:pt x="388" y="215"/>
                  </a:cubicBezTo>
                  <a:cubicBezTo>
                    <a:pt x="388" y="214"/>
                    <a:pt x="388" y="213"/>
                    <a:pt x="387" y="211"/>
                  </a:cubicBezTo>
                  <a:cubicBezTo>
                    <a:pt x="387" y="209"/>
                    <a:pt x="387" y="207"/>
                    <a:pt x="387" y="205"/>
                  </a:cubicBezTo>
                  <a:cubicBezTo>
                    <a:pt x="387" y="200"/>
                    <a:pt x="387" y="195"/>
                    <a:pt x="387" y="190"/>
                  </a:cubicBezTo>
                  <a:cubicBezTo>
                    <a:pt x="386" y="169"/>
                    <a:pt x="383" y="151"/>
                    <a:pt x="379" y="137"/>
                  </a:cubicBezTo>
                  <a:cubicBezTo>
                    <a:pt x="370" y="107"/>
                    <a:pt x="354" y="81"/>
                    <a:pt x="333" y="59"/>
                  </a:cubicBezTo>
                  <a:cubicBezTo>
                    <a:pt x="298" y="23"/>
                    <a:pt x="248" y="0"/>
                    <a:pt x="194" y="0"/>
                  </a:cubicBezTo>
                  <a:cubicBezTo>
                    <a:pt x="90" y="0"/>
                    <a:pt x="5" y="83"/>
                    <a:pt x="1" y="186"/>
                  </a:cubicBezTo>
                  <a:cubicBezTo>
                    <a:pt x="0" y="194"/>
                    <a:pt x="0" y="201"/>
                    <a:pt x="0" y="209"/>
                  </a:cubicBezTo>
                  <a:cubicBezTo>
                    <a:pt x="0" y="213"/>
                    <a:pt x="0" y="216"/>
                    <a:pt x="0" y="218"/>
                  </a:cubicBezTo>
                  <a:cubicBezTo>
                    <a:pt x="0" y="234"/>
                    <a:pt x="0" y="234"/>
                    <a:pt x="0" y="234"/>
                  </a:cubicBezTo>
                  <a:lnTo>
                    <a:pt x="67"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47"/>
            <p:cNvSpPr>
              <a:spLocks/>
            </p:cNvSpPr>
            <p:nvPr/>
          </p:nvSpPr>
          <p:spPr bwMode="auto">
            <a:xfrm>
              <a:off x="3718" y="1453"/>
              <a:ext cx="873" cy="534"/>
            </a:xfrm>
            <a:custGeom>
              <a:avLst/>
              <a:gdLst>
                <a:gd name="T0" fmla="*/ 79 w 346"/>
                <a:gd name="T1" fmla="*/ 211 h 211"/>
                <a:gd name="T2" fmla="*/ 64 w 346"/>
                <a:gd name="T3" fmla="*/ 173 h 211"/>
                <a:gd name="T4" fmla="*/ 64 w 346"/>
                <a:gd name="T5" fmla="*/ 173 h 211"/>
                <a:gd name="T6" fmla="*/ 64 w 346"/>
                <a:gd name="T7" fmla="*/ 170 h 211"/>
                <a:gd name="T8" fmla="*/ 64 w 346"/>
                <a:gd name="T9" fmla="*/ 165 h 211"/>
                <a:gd name="T10" fmla="*/ 168 w 346"/>
                <a:gd name="T11" fmla="*/ 64 h 211"/>
                <a:gd name="T12" fmla="*/ 181 w 346"/>
                <a:gd name="T13" fmla="*/ 64 h 211"/>
                <a:gd name="T14" fmla="*/ 186 w 346"/>
                <a:gd name="T15" fmla="*/ 64 h 211"/>
                <a:gd name="T16" fmla="*/ 186 w 346"/>
                <a:gd name="T17" fmla="*/ 64 h 211"/>
                <a:gd name="T18" fmla="*/ 346 w 346"/>
                <a:gd name="T19" fmla="*/ 64 h 211"/>
                <a:gd name="T20" fmla="*/ 345 w 346"/>
                <a:gd name="T21" fmla="*/ 0 h 211"/>
                <a:gd name="T22" fmla="*/ 177 w 346"/>
                <a:gd name="T23" fmla="*/ 0 h 211"/>
                <a:gd name="T24" fmla="*/ 173 w 346"/>
                <a:gd name="T25" fmla="*/ 0 h 211"/>
                <a:gd name="T26" fmla="*/ 169 w 346"/>
                <a:gd name="T27" fmla="*/ 0 h 211"/>
                <a:gd name="T28" fmla="*/ 156 w 346"/>
                <a:gd name="T29" fmla="*/ 1 h 211"/>
                <a:gd name="T30" fmla="*/ 112 w 346"/>
                <a:gd name="T31" fmla="*/ 7 h 211"/>
                <a:gd name="T32" fmla="*/ 49 w 346"/>
                <a:gd name="T33" fmla="*/ 43 h 211"/>
                <a:gd name="T34" fmla="*/ 0 w 346"/>
                <a:gd name="T35" fmla="*/ 153 h 211"/>
                <a:gd name="T36" fmla="*/ 9 w 346"/>
                <a:gd name="T37" fmla="*/ 211 h 211"/>
                <a:gd name="T38" fmla="*/ 79 w 346"/>
                <a:gd name="T3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6" h="211">
                  <a:moveTo>
                    <a:pt x="79" y="211"/>
                  </a:moveTo>
                  <a:cubicBezTo>
                    <a:pt x="71" y="199"/>
                    <a:pt x="65" y="188"/>
                    <a:pt x="64" y="173"/>
                  </a:cubicBezTo>
                  <a:cubicBezTo>
                    <a:pt x="64" y="173"/>
                    <a:pt x="64" y="173"/>
                    <a:pt x="64" y="173"/>
                  </a:cubicBezTo>
                  <a:cubicBezTo>
                    <a:pt x="64" y="172"/>
                    <a:pt x="64" y="171"/>
                    <a:pt x="64" y="170"/>
                  </a:cubicBezTo>
                  <a:cubicBezTo>
                    <a:pt x="64" y="170"/>
                    <a:pt x="64" y="168"/>
                    <a:pt x="64" y="165"/>
                  </a:cubicBezTo>
                  <a:cubicBezTo>
                    <a:pt x="64" y="136"/>
                    <a:pt x="71" y="64"/>
                    <a:pt x="168" y="64"/>
                  </a:cubicBezTo>
                  <a:cubicBezTo>
                    <a:pt x="181" y="64"/>
                    <a:pt x="181" y="64"/>
                    <a:pt x="181" y="64"/>
                  </a:cubicBezTo>
                  <a:cubicBezTo>
                    <a:pt x="183" y="64"/>
                    <a:pt x="185" y="64"/>
                    <a:pt x="186" y="64"/>
                  </a:cubicBezTo>
                  <a:cubicBezTo>
                    <a:pt x="186" y="64"/>
                    <a:pt x="186" y="64"/>
                    <a:pt x="186" y="64"/>
                  </a:cubicBezTo>
                  <a:cubicBezTo>
                    <a:pt x="346" y="64"/>
                    <a:pt x="346" y="64"/>
                    <a:pt x="346" y="64"/>
                  </a:cubicBezTo>
                  <a:cubicBezTo>
                    <a:pt x="345" y="0"/>
                    <a:pt x="345" y="0"/>
                    <a:pt x="345" y="0"/>
                  </a:cubicBezTo>
                  <a:cubicBezTo>
                    <a:pt x="177" y="0"/>
                    <a:pt x="177" y="0"/>
                    <a:pt x="177" y="0"/>
                  </a:cubicBezTo>
                  <a:cubicBezTo>
                    <a:pt x="176" y="0"/>
                    <a:pt x="175" y="0"/>
                    <a:pt x="173" y="0"/>
                  </a:cubicBezTo>
                  <a:cubicBezTo>
                    <a:pt x="172" y="0"/>
                    <a:pt x="170" y="0"/>
                    <a:pt x="169" y="0"/>
                  </a:cubicBezTo>
                  <a:cubicBezTo>
                    <a:pt x="164" y="0"/>
                    <a:pt x="160" y="0"/>
                    <a:pt x="156" y="1"/>
                  </a:cubicBezTo>
                  <a:cubicBezTo>
                    <a:pt x="139" y="1"/>
                    <a:pt x="124" y="4"/>
                    <a:pt x="112" y="7"/>
                  </a:cubicBezTo>
                  <a:cubicBezTo>
                    <a:pt x="88" y="14"/>
                    <a:pt x="66" y="27"/>
                    <a:pt x="49" y="43"/>
                  </a:cubicBezTo>
                  <a:cubicBezTo>
                    <a:pt x="19" y="71"/>
                    <a:pt x="0" y="110"/>
                    <a:pt x="0" y="153"/>
                  </a:cubicBezTo>
                  <a:cubicBezTo>
                    <a:pt x="0" y="172"/>
                    <a:pt x="3" y="192"/>
                    <a:pt x="9" y="211"/>
                  </a:cubicBezTo>
                  <a:lnTo>
                    <a:pt x="79"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038224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00261"/>
            <a:ext cx="5715000" cy="857250"/>
          </a:xfrm>
        </p:spPr>
        <p:txBody>
          <a:bodyPr>
            <a:normAutofit/>
          </a:bodyPr>
          <a:lstStyle/>
          <a:p>
            <a:r>
              <a:rPr lang="bs-Latn-BA" sz="3800" dirty="0"/>
              <a:t>HVALA NA PAŽNJI!</a:t>
            </a:r>
            <a:endParaRPr lang="en-US" sz="3800" dirty="0"/>
          </a:p>
        </p:txBody>
      </p:sp>
      <p:sp>
        <p:nvSpPr>
          <p:cNvPr id="4" name="Freeform 45"/>
          <p:cNvSpPr>
            <a:spLocks/>
          </p:cNvSpPr>
          <p:nvPr/>
        </p:nvSpPr>
        <p:spPr bwMode="auto">
          <a:xfrm>
            <a:off x="5334000" y="-171450"/>
            <a:ext cx="9494016" cy="5741001"/>
          </a:xfrm>
          <a:custGeom>
            <a:avLst/>
            <a:gdLst>
              <a:gd name="T0" fmla="*/ 67 w 388"/>
              <a:gd name="T1" fmla="*/ 234 h 234"/>
              <a:gd name="T2" fmla="*/ 67 w 388"/>
              <a:gd name="T3" fmla="*/ 212 h 234"/>
              <a:gd name="T4" fmla="*/ 67 w 388"/>
              <a:gd name="T5" fmla="*/ 212 h 234"/>
              <a:gd name="T6" fmla="*/ 112 w 388"/>
              <a:gd name="T7" fmla="*/ 94 h 234"/>
              <a:gd name="T8" fmla="*/ 121 w 388"/>
              <a:gd name="T9" fmla="*/ 87 h 234"/>
              <a:gd name="T10" fmla="*/ 124 w 388"/>
              <a:gd name="T11" fmla="*/ 85 h 234"/>
              <a:gd name="T12" fmla="*/ 124 w 388"/>
              <a:gd name="T13" fmla="*/ 85 h 234"/>
              <a:gd name="T14" fmla="*/ 183 w 388"/>
              <a:gd name="T15" fmla="*/ 65 h 234"/>
              <a:gd name="T16" fmla="*/ 183 w 388"/>
              <a:gd name="T17" fmla="*/ 65 h 234"/>
              <a:gd name="T18" fmla="*/ 186 w 388"/>
              <a:gd name="T19" fmla="*/ 65 h 234"/>
              <a:gd name="T20" fmla="*/ 192 w 388"/>
              <a:gd name="T21" fmla="*/ 65 h 234"/>
              <a:gd name="T22" fmla="*/ 321 w 388"/>
              <a:gd name="T23" fmla="*/ 202 h 234"/>
              <a:gd name="T24" fmla="*/ 321 w 388"/>
              <a:gd name="T25" fmla="*/ 204 h 234"/>
              <a:gd name="T26" fmla="*/ 321 w 388"/>
              <a:gd name="T27" fmla="*/ 206 h 234"/>
              <a:gd name="T28" fmla="*/ 321 w 388"/>
              <a:gd name="T29" fmla="*/ 218 h 234"/>
              <a:gd name="T30" fmla="*/ 321 w 388"/>
              <a:gd name="T31" fmla="*/ 224 h 234"/>
              <a:gd name="T32" fmla="*/ 321 w 388"/>
              <a:gd name="T33" fmla="*/ 225 h 234"/>
              <a:gd name="T34" fmla="*/ 321 w 388"/>
              <a:gd name="T35" fmla="*/ 234 h 234"/>
              <a:gd name="T36" fmla="*/ 388 w 388"/>
              <a:gd name="T37" fmla="*/ 234 h 234"/>
              <a:gd name="T38" fmla="*/ 388 w 388"/>
              <a:gd name="T39" fmla="*/ 215 h 234"/>
              <a:gd name="T40" fmla="*/ 387 w 388"/>
              <a:gd name="T41" fmla="*/ 211 h 234"/>
              <a:gd name="T42" fmla="*/ 387 w 388"/>
              <a:gd name="T43" fmla="*/ 205 h 234"/>
              <a:gd name="T44" fmla="*/ 387 w 388"/>
              <a:gd name="T45" fmla="*/ 190 h 234"/>
              <a:gd name="T46" fmla="*/ 379 w 388"/>
              <a:gd name="T47" fmla="*/ 137 h 234"/>
              <a:gd name="T48" fmla="*/ 333 w 388"/>
              <a:gd name="T49" fmla="*/ 59 h 234"/>
              <a:gd name="T50" fmla="*/ 194 w 388"/>
              <a:gd name="T51" fmla="*/ 0 h 234"/>
              <a:gd name="T52" fmla="*/ 1 w 388"/>
              <a:gd name="T53" fmla="*/ 186 h 234"/>
              <a:gd name="T54" fmla="*/ 0 w 388"/>
              <a:gd name="T55" fmla="*/ 209 h 234"/>
              <a:gd name="T56" fmla="*/ 0 w 388"/>
              <a:gd name="T57" fmla="*/ 218 h 234"/>
              <a:gd name="T58" fmla="*/ 0 w 388"/>
              <a:gd name="T59" fmla="*/ 234 h 234"/>
              <a:gd name="T60" fmla="*/ 67 w 388"/>
              <a:gd name="T6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8" h="234">
                <a:moveTo>
                  <a:pt x="67" y="234"/>
                </a:moveTo>
                <a:cubicBezTo>
                  <a:pt x="67" y="212"/>
                  <a:pt x="67" y="212"/>
                  <a:pt x="67" y="212"/>
                </a:cubicBezTo>
                <a:cubicBezTo>
                  <a:pt x="67" y="212"/>
                  <a:pt x="67" y="212"/>
                  <a:pt x="67" y="212"/>
                </a:cubicBezTo>
                <a:cubicBezTo>
                  <a:pt x="66" y="206"/>
                  <a:pt x="62" y="135"/>
                  <a:pt x="112" y="94"/>
                </a:cubicBezTo>
                <a:cubicBezTo>
                  <a:pt x="115" y="91"/>
                  <a:pt x="117" y="89"/>
                  <a:pt x="121" y="87"/>
                </a:cubicBezTo>
                <a:cubicBezTo>
                  <a:pt x="122" y="86"/>
                  <a:pt x="123" y="86"/>
                  <a:pt x="124" y="85"/>
                </a:cubicBezTo>
                <a:cubicBezTo>
                  <a:pt x="124" y="85"/>
                  <a:pt x="124" y="85"/>
                  <a:pt x="124" y="85"/>
                </a:cubicBezTo>
                <a:cubicBezTo>
                  <a:pt x="141" y="74"/>
                  <a:pt x="161" y="67"/>
                  <a:pt x="183" y="65"/>
                </a:cubicBezTo>
                <a:cubicBezTo>
                  <a:pt x="183" y="65"/>
                  <a:pt x="183" y="65"/>
                  <a:pt x="183" y="65"/>
                </a:cubicBezTo>
                <a:cubicBezTo>
                  <a:pt x="184" y="65"/>
                  <a:pt x="185" y="65"/>
                  <a:pt x="186" y="65"/>
                </a:cubicBezTo>
                <a:cubicBezTo>
                  <a:pt x="187" y="65"/>
                  <a:pt x="189" y="64"/>
                  <a:pt x="192" y="65"/>
                </a:cubicBezTo>
                <a:cubicBezTo>
                  <a:pt x="229" y="65"/>
                  <a:pt x="321" y="85"/>
                  <a:pt x="321" y="202"/>
                </a:cubicBezTo>
                <a:cubicBezTo>
                  <a:pt x="321" y="203"/>
                  <a:pt x="321" y="203"/>
                  <a:pt x="321" y="204"/>
                </a:cubicBezTo>
                <a:cubicBezTo>
                  <a:pt x="321" y="204"/>
                  <a:pt x="321" y="205"/>
                  <a:pt x="321" y="206"/>
                </a:cubicBezTo>
                <a:cubicBezTo>
                  <a:pt x="321" y="218"/>
                  <a:pt x="321" y="218"/>
                  <a:pt x="321" y="218"/>
                </a:cubicBezTo>
                <a:cubicBezTo>
                  <a:pt x="321" y="221"/>
                  <a:pt x="321" y="223"/>
                  <a:pt x="321" y="224"/>
                </a:cubicBezTo>
                <a:cubicBezTo>
                  <a:pt x="321" y="225"/>
                  <a:pt x="321" y="225"/>
                  <a:pt x="321" y="225"/>
                </a:cubicBezTo>
                <a:cubicBezTo>
                  <a:pt x="321" y="234"/>
                  <a:pt x="321" y="234"/>
                  <a:pt x="321" y="234"/>
                </a:cubicBezTo>
                <a:cubicBezTo>
                  <a:pt x="388" y="234"/>
                  <a:pt x="388" y="234"/>
                  <a:pt x="388" y="234"/>
                </a:cubicBezTo>
                <a:cubicBezTo>
                  <a:pt x="388" y="215"/>
                  <a:pt x="388" y="215"/>
                  <a:pt x="388" y="215"/>
                </a:cubicBezTo>
                <a:cubicBezTo>
                  <a:pt x="388" y="214"/>
                  <a:pt x="387" y="213"/>
                  <a:pt x="387" y="211"/>
                </a:cubicBezTo>
                <a:cubicBezTo>
                  <a:pt x="387" y="209"/>
                  <a:pt x="387" y="207"/>
                  <a:pt x="387" y="205"/>
                </a:cubicBezTo>
                <a:cubicBezTo>
                  <a:pt x="387" y="200"/>
                  <a:pt x="387" y="195"/>
                  <a:pt x="387" y="190"/>
                </a:cubicBezTo>
                <a:cubicBezTo>
                  <a:pt x="386" y="169"/>
                  <a:pt x="383" y="151"/>
                  <a:pt x="379" y="137"/>
                </a:cubicBezTo>
                <a:cubicBezTo>
                  <a:pt x="370" y="107"/>
                  <a:pt x="354" y="81"/>
                  <a:pt x="333" y="59"/>
                </a:cubicBezTo>
                <a:cubicBezTo>
                  <a:pt x="298" y="23"/>
                  <a:pt x="248" y="0"/>
                  <a:pt x="194" y="0"/>
                </a:cubicBezTo>
                <a:cubicBezTo>
                  <a:pt x="90" y="0"/>
                  <a:pt x="5" y="83"/>
                  <a:pt x="1" y="186"/>
                </a:cubicBezTo>
                <a:cubicBezTo>
                  <a:pt x="0" y="194"/>
                  <a:pt x="0" y="201"/>
                  <a:pt x="0" y="209"/>
                </a:cubicBezTo>
                <a:cubicBezTo>
                  <a:pt x="0" y="213"/>
                  <a:pt x="0" y="216"/>
                  <a:pt x="0" y="218"/>
                </a:cubicBezTo>
                <a:cubicBezTo>
                  <a:pt x="0" y="234"/>
                  <a:pt x="0" y="234"/>
                  <a:pt x="0" y="234"/>
                </a:cubicBezTo>
                <a:lnTo>
                  <a:pt x="67" y="23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 name="Freeform 13"/>
          <p:cNvSpPr>
            <a:spLocks/>
          </p:cNvSpPr>
          <p:nvPr/>
        </p:nvSpPr>
        <p:spPr bwMode="auto">
          <a:xfrm>
            <a:off x="8752449" y="4705350"/>
            <a:ext cx="228600" cy="251369"/>
          </a:xfrm>
          <a:custGeom>
            <a:avLst/>
            <a:gdLst>
              <a:gd name="T0" fmla="*/ 0 w 994"/>
              <a:gd name="T1" fmla="*/ 1093 h 1093"/>
              <a:gd name="T2" fmla="*/ 994 w 994"/>
              <a:gd name="T3" fmla="*/ 557 h 1093"/>
              <a:gd name="T4" fmla="*/ 2 w 994"/>
              <a:gd name="T5" fmla="*/ 0 h 1093"/>
              <a:gd name="T6" fmla="*/ 0 w 994"/>
              <a:gd name="T7" fmla="*/ 1093 h 1093"/>
            </a:gdLst>
            <a:ahLst/>
            <a:cxnLst>
              <a:cxn ang="0">
                <a:pos x="T0" y="T1"/>
              </a:cxn>
              <a:cxn ang="0">
                <a:pos x="T2" y="T3"/>
              </a:cxn>
              <a:cxn ang="0">
                <a:pos x="T4" y="T5"/>
              </a:cxn>
              <a:cxn ang="0">
                <a:pos x="T6" y="T7"/>
              </a:cxn>
            </a:cxnLst>
            <a:rect l="0" t="0" r="r" b="b"/>
            <a:pathLst>
              <a:path w="994" h="1093">
                <a:moveTo>
                  <a:pt x="0" y="1093"/>
                </a:moveTo>
                <a:lnTo>
                  <a:pt x="994" y="557"/>
                </a:lnTo>
                <a:lnTo>
                  <a:pt x="2" y="0"/>
                </a:lnTo>
                <a:lnTo>
                  <a:pt x="0" y="1093"/>
                </a:lnTo>
                <a:close/>
              </a:path>
            </a:pathLst>
          </a:custGeom>
          <a:solidFill>
            <a:srgbClr val="F0BE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18"/>
          <p:cNvSpPr>
            <a:spLocks/>
          </p:cNvSpPr>
          <p:nvPr/>
        </p:nvSpPr>
        <p:spPr bwMode="auto">
          <a:xfrm>
            <a:off x="7304650" y="4699668"/>
            <a:ext cx="223454" cy="245709"/>
          </a:xfrm>
          <a:custGeom>
            <a:avLst/>
            <a:gdLst>
              <a:gd name="T0" fmla="*/ 0 w 994"/>
              <a:gd name="T1" fmla="*/ 1093 h 1093"/>
              <a:gd name="T2" fmla="*/ 994 w 994"/>
              <a:gd name="T3" fmla="*/ 557 h 1093"/>
              <a:gd name="T4" fmla="*/ 2 w 994"/>
              <a:gd name="T5" fmla="*/ 0 h 1093"/>
              <a:gd name="T6" fmla="*/ 0 w 994"/>
              <a:gd name="T7" fmla="*/ 1093 h 1093"/>
            </a:gdLst>
            <a:ahLst/>
            <a:cxnLst>
              <a:cxn ang="0">
                <a:pos x="T0" y="T1"/>
              </a:cxn>
              <a:cxn ang="0">
                <a:pos x="T2" y="T3"/>
              </a:cxn>
              <a:cxn ang="0">
                <a:pos x="T4" y="T5"/>
              </a:cxn>
              <a:cxn ang="0">
                <a:pos x="T6" y="T7"/>
              </a:cxn>
            </a:cxnLst>
            <a:rect l="0" t="0" r="r" b="b"/>
            <a:pathLst>
              <a:path w="994" h="1093">
                <a:moveTo>
                  <a:pt x="0" y="1093"/>
                </a:moveTo>
                <a:lnTo>
                  <a:pt x="994" y="557"/>
                </a:lnTo>
                <a:lnTo>
                  <a:pt x="2" y="0"/>
                </a:lnTo>
                <a:lnTo>
                  <a:pt x="0" y="1093"/>
                </a:lnTo>
                <a:close/>
              </a:path>
            </a:pathLst>
          </a:custGeom>
          <a:solidFill>
            <a:srgbClr val="DB18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23"/>
          <p:cNvSpPr>
            <a:spLocks/>
          </p:cNvSpPr>
          <p:nvPr/>
        </p:nvSpPr>
        <p:spPr bwMode="auto">
          <a:xfrm>
            <a:off x="8048527" y="4704890"/>
            <a:ext cx="229251" cy="251830"/>
          </a:xfrm>
          <a:custGeom>
            <a:avLst/>
            <a:gdLst>
              <a:gd name="T0" fmla="*/ 0 w 995"/>
              <a:gd name="T1" fmla="*/ 1093 h 1093"/>
              <a:gd name="T2" fmla="*/ 995 w 995"/>
              <a:gd name="T3" fmla="*/ 557 h 1093"/>
              <a:gd name="T4" fmla="*/ 3 w 995"/>
              <a:gd name="T5" fmla="*/ 0 h 1093"/>
              <a:gd name="T6" fmla="*/ 0 w 995"/>
              <a:gd name="T7" fmla="*/ 1093 h 1093"/>
            </a:gdLst>
            <a:ahLst/>
            <a:cxnLst>
              <a:cxn ang="0">
                <a:pos x="T0" y="T1"/>
              </a:cxn>
              <a:cxn ang="0">
                <a:pos x="T2" y="T3"/>
              </a:cxn>
              <a:cxn ang="0">
                <a:pos x="T4" y="T5"/>
              </a:cxn>
              <a:cxn ang="0">
                <a:pos x="T6" y="T7"/>
              </a:cxn>
            </a:cxnLst>
            <a:rect l="0" t="0" r="r" b="b"/>
            <a:pathLst>
              <a:path w="995" h="1093">
                <a:moveTo>
                  <a:pt x="0" y="1093"/>
                </a:moveTo>
                <a:lnTo>
                  <a:pt x="995" y="557"/>
                </a:lnTo>
                <a:lnTo>
                  <a:pt x="3" y="0"/>
                </a:lnTo>
                <a:lnTo>
                  <a:pt x="0" y="1093"/>
                </a:lnTo>
                <a:close/>
              </a:path>
            </a:pathLst>
          </a:custGeom>
          <a:solidFill>
            <a:srgbClr val="1E4A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47"/>
          <p:cNvSpPr>
            <a:spLocks/>
          </p:cNvSpPr>
          <p:nvPr/>
        </p:nvSpPr>
        <p:spPr bwMode="auto">
          <a:xfrm flipH="1">
            <a:off x="-2590800" y="2800350"/>
            <a:ext cx="4754880" cy="2971800"/>
          </a:xfrm>
          <a:custGeom>
            <a:avLst/>
            <a:gdLst>
              <a:gd name="T0" fmla="*/ 79 w 346"/>
              <a:gd name="T1" fmla="*/ 211 h 211"/>
              <a:gd name="T2" fmla="*/ 64 w 346"/>
              <a:gd name="T3" fmla="*/ 173 h 211"/>
              <a:gd name="T4" fmla="*/ 64 w 346"/>
              <a:gd name="T5" fmla="*/ 173 h 211"/>
              <a:gd name="T6" fmla="*/ 64 w 346"/>
              <a:gd name="T7" fmla="*/ 170 h 211"/>
              <a:gd name="T8" fmla="*/ 64 w 346"/>
              <a:gd name="T9" fmla="*/ 165 h 211"/>
              <a:gd name="T10" fmla="*/ 168 w 346"/>
              <a:gd name="T11" fmla="*/ 64 h 211"/>
              <a:gd name="T12" fmla="*/ 181 w 346"/>
              <a:gd name="T13" fmla="*/ 64 h 211"/>
              <a:gd name="T14" fmla="*/ 186 w 346"/>
              <a:gd name="T15" fmla="*/ 64 h 211"/>
              <a:gd name="T16" fmla="*/ 186 w 346"/>
              <a:gd name="T17" fmla="*/ 64 h 211"/>
              <a:gd name="T18" fmla="*/ 346 w 346"/>
              <a:gd name="T19" fmla="*/ 64 h 211"/>
              <a:gd name="T20" fmla="*/ 345 w 346"/>
              <a:gd name="T21" fmla="*/ 0 h 211"/>
              <a:gd name="T22" fmla="*/ 177 w 346"/>
              <a:gd name="T23" fmla="*/ 0 h 211"/>
              <a:gd name="T24" fmla="*/ 173 w 346"/>
              <a:gd name="T25" fmla="*/ 0 h 211"/>
              <a:gd name="T26" fmla="*/ 169 w 346"/>
              <a:gd name="T27" fmla="*/ 0 h 211"/>
              <a:gd name="T28" fmla="*/ 156 w 346"/>
              <a:gd name="T29" fmla="*/ 1 h 211"/>
              <a:gd name="T30" fmla="*/ 112 w 346"/>
              <a:gd name="T31" fmla="*/ 7 h 211"/>
              <a:gd name="T32" fmla="*/ 49 w 346"/>
              <a:gd name="T33" fmla="*/ 43 h 211"/>
              <a:gd name="T34" fmla="*/ 0 w 346"/>
              <a:gd name="T35" fmla="*/ 153 h 211"/>
              <a:gd name="T36" fmla="*/ 9 w 346"/>
              <a:gd name="T37" fmla="*/ 211 h 211"/>
              <a:gd name="T38" fmla="*/ 79 w 346"/>
              <a:gd name="T3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6" h="211">
                <a:moveTo>
                  <a:pt x="79" y="211"/>
                </a:moveTo>
                <a:cubicBezTo>
                  <a:pt x="71" y="199"/>
                  <a:pt x="65" y="188"/>
                  <a:pt x="64" y="173"/>
                </a:cubicBezTo>
                <a:cubicBezTo>
                  <a:pt x="64" y="173"/>
                  <a:pt x="64" y="173"/>
                  <a:pt x="64" y="173"/>
                </a:cubicBezTo>
                <a:cubicBezTo>
                  <a:pt x="64" y="172"/>
                  <a:pt x="64" y="171"/>
                  <a:pt x="64" y="170"/>
                </a:cubicBezTo>
                <a:cubicBezTo>
                  <a:pt x="64" y="170"/>
                  <a:pt x="64" y="168"/>
                  <a:pt x="64" y="165"/>
                </a:cubicBezTo>
                <a:cubicBezTo>
                  <a:pt x="64" y="136"/>
                  <a:pt x="71" y="64"/>
                  <a:pt x="168" y="64"/>
                </a:cubicBezTo>
                <a:cubicBezTo>
                  <a:pt x="181" y="64"/>
                  <a:pt x="181" y="64"/>
                  <a:pt x="181" y="64"/>
                </a:cubicBezTo>
                <a:cubicBezTo>
                  <a:pt x="183" y="64"/>
                  <a:pt x="185" y="64"/>
                  <a:pt x="186" y="64"/>
                </a:cubicBezTo>
                <a:cubicBezTo>
                  <a:pt x="186" y="64"/>
                  <a:pt x="186" y="64"/>
                  <a:pt x="186" y="64"/>
                </a:cubicBezTo>
                <a:cubicBezTo>
                  <a:pt x="346" y="64"/>
                  <a:pt x="346" y="64"/>
                  <a:pt x="346" y="64"/>
                </a:cubicBezTo>
                <a:cubicBezTo>
                  <a:pt x="345" y="0"/>
                  <a:pt x="345" y="0"/>
                  <a:pt x="345" y="0"/>
                </a:cubicBezTo>
                <a:cubicBezTo>
                  <a:pt x="177" y="0"/>
                  <a:pt x="177" y="0"/>
                  <a:pt x="177" y="0"/>
                </a:cubicBezTo>
                <a:cubicBezTo>
                  <a:pt x="176" y="0"/>
                  <a:pt x="175" y="0"/>
                  <a:pt x="173" y="0"/>
                </a:cubicBezTo>
                <a:cubicBezTo>
                  <a:pt x="172" y="0"/>
                  <a:pt x="170" y="0"/>
                  <a:pt x="169" y="0"/>
                </a:cubicBezTo>
                <a:cubicBezTo>
                  <a:pt x="164" y="0"/>
                  <a:pt x="160" y="0"/>
                  <a:pt x="156" y="1"/>
                </a:cubicBezTo>
                <a:cubicBezTo>
                  <a:pt x="139" y="1"/>
                  <a:pt x="124" y="4"/>
                  <a:pt x="112" y="7"/>
                </a:cubicBezTo>
                <a:cubicBezTo>
                  <a:pt x="88" y="14"/>
                  <a:pt x="66" y="27"/>
                  <a:pt x="49" y="43"/>
                </a:cubicBezTo>
                <a:cubicBezTo>
                  <a:pt x="19" y="71"/>
                  <a:pt x="0" y="110"/>
                  <a:pt x="0" y="153"/>
                </a:cubicBezTo>
                <a:cubicBezTo>
                  <a:pt x="0" y="172"/>
                  <a:pt x="3" y="192"/>
                  <a:pt x="9" y="211"/>
                </a:cubicBezTo>
                <a:lnTo>
                  <a:pt x="79" y="2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44685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5508" y="1962150"/>
            <a:ext cx="7408492" cy="1085850"/>
          </a:xfrm>
        </p:spPr>
        <p:txBody>
          <a:bodyPr>
            <a:noAutofit/>
          </a:bodyPr>
          <a:lstStyle/>
          <a:p>
            <a:pPr algn="r"/>
            <a:r>
              <a:rPr lang="bs-Latn-BA" sz="4800" dirty="0"/>
              <a:t>bhaaas </a:t>
            </a:r>
            <a:br>
              <a:rPr lang="bs-Latn-BA" sz="4800" dirty="0"/>
            </a:br>
            <a:r>
              <a:rPr lang="bs-Latn-BA" sz="3200" dirty="0"/>
              <a:t>dates, days</a:t>
            </a:r>
            <a:endParaRPr lang="en-US" sz="3200" dirty="0"/>
          </a:p>
        </p:txBody>
      </p:sp>
      <p:grpSp>
        <p:nvGrpSpPr>
          <p:cNvPr id="18" name="Group 37"/>
          <p:cNvGrpSpPr>
            <a:grpSpLocks noChangeAspect="1"/>
          </p:cNvGrpSpPr>
          <p:nvPr/>
        </p:nvGrpSpPr>
        <p:grpSpPr bwMode="auto">
          <a:xfrm rot="5400000">
            <a:off x="-3112509" y="2012858"/>
            <a:ext cx="7454134" cy="1229115"/>
            <a:chOff x="-43" y="1252"/>
            <a:chExt cx="3255" cy="524"/>
          </a:xfrm>
          <a:solidFill>
            <a:schemeClr val="tx1"/>
          </a:solidFill>
        </p:grpSpPr>
        <p:sp>
          <p:nvSpPr>
            <p:cNvPr id="19" name="Rectangle 38"/>
            <p:cNvSpPr>
              <a:spLocks noChangeArrowheads="1"/>
            </p:cNvSpPr>
            <p:nvPr/>
          </p:nvSpPr>
          <p:spPr bwMode="auto">
            <a:xfrm>
              <a:off x="1864" y="1296"/>
              <a:ext cx="167" cy="4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Rectangle 39"/>
            <p:cNvSpPr>
              <a:spLocks noChangeArrowheads="1"/>
            </p:cNvSpPr>
            <p:nvPr/>
          </p:nvSpPr>
          <p:spPr bwMode="auto">
            <a:xfrm>
              <a:off x="1058" y="1296"/>
              <a:ext cx="167" cy="4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40"/>
            <p:cNvSpPr>
              <a:spLocks noEditPoints="1"/>
            </p:cNvSpPr>
            <p:nvPr/>
          </p:nvSpPr>
          <p:spPr bwMode="auto">
            <a:xfrm>
              <a:off x="2243" y="1252"/>
              <a:ext cx="969" cy="524"/>
            </a:xfrm>
            <a:custGeom>
              <a:avLst/>
              <a:gdLst>
                <a:gd name="T0" fmla="*/ 112 w 388"/>
                <a:gd name="T1" fmla="*/ 94 h 211"/>
                <a:gd name="T2" fmla="*/ 121 w 388"/>
                <a:gd name="T3" fmla="*/ 87 h 211"/>
                <a:gd name="T4" fmla="*/ 124 w 388"/>
                <a:gd name="T5" fmla="*/ 85 h 211"/>
                <a:gd name="T6" fmla="*/ 124 w 388"/>
                <a:gd name="T7" fmla="*/ 85 h 211"/>
                <a:gd name="T8" fmla="*/ 183 w 388"/>
                <a:gd name="T9" fmla="*/ 65 h 211"/>
                <a:gd name="T10" fmla="*/ 183 w 388"/>
                <a:gd name="T11" fmla="*/ 65 h 211"/>
                <a:gd name="T12" fmla="*/ 187 w 388"/>
                <a:gd name="T13" fmla="*/ 65 h 211"/>
                <a:gd name="T14" fmla="*/ 193 w 388"/>
                <a:gd name="T15" fmla="*/ 65 h 211"/>
                <a:gd name="T16" fmla="*/ 321 w 388"/>
                <a:gd name="T17" fmla="*/ 202 h 211"/>
                <a:gd name="T18" fmla="*/ 321 w 388"/>
                <a:gd name="T19" fmla="*/ 204 h 211"/>
                <a:gd name="T20" fmla="*/ 321 w 388"/>
                <a:gd name="T21" fmla="*/ 206 h 211"/>
                <a:gd name="T22" fmla="*/ 321 w 388"/>
                <a:gd name="T23" fmla="*/ 211 h 211"/>
                <a:gd name="T24" fmla="*/ 388 w 388"/>
                <a:gd name="T25" fmla="*/ 211 h 211"/>
                <a:gd name="T26" fmla="*/ 388 w 388"/>
                <a:gd name="T27" fmla="*/ 211 h 211"/>
                <a:gd name="T28" fmla="*/ 388 w 388"/>
                <a:gd name="T29" fmla="*/ 205 h 211"/>
                <a:gd name="T30" fmla="*/ 387 w 388"/>
                <a:gd name="T31" fmla="*/ 190 h 211"/>
                <a:gd name="T32" fmla="*/ 379 w 388"/>
                <a:gd name="T33" fmla="*/ 136 h 211"/>
                <a:gd name="T34" fmla="*/ 333 w 388"/>
                <a:gd name="T35" fmla="*/ 59 h 211"/>
                <a:gd name="T36" fmla="*/ 194 w 388"/>
                <a:gd name="T37" fmla="*/ 0 h 211"/>
                <a:gd name="T38" fmla="*/ 1 w 388"/>
                <a:gd name="T39" fmla="*/ 186 h 211"/>
                <a:gd name="T40" fmla="*/ 0 w 388"/>
                <a:gd name="T41" fmla="*/ 209 h 211"/>
                <a:gd name="T42" fmla="*/ 0 w 388"/>
                <a:gd name="T43" fmla="*/ 211 h 211"/>
                <a:gd name="T44" fmla="*/ 67 w 388"/>
                <a:gd name="T45" fmla="*/ 211 h 211"/>
                <a:gd name="T46" fmla="*/ 112 w 388"/>
                <a:gd name="T47" fmla="*/ 94 h 211"/>
                <a:gd name="T48" fmla="*/ 319 w 388"/>
                <a:gd name="T49" fmla="*/ 127 h 211"/>
                <a:gd name="T50" fmla="*/ 319 w 388"/>
                <a:gd name="T51" fmla="*/ 128 h 211"/>
                <a:gd name="T52" fmla="*/ 319 w 388"/>
                <a:gd name="T53" fmla="*/ 131 h 211"/>
                <a:gd name="T54" fmla="*/ 319 w 388"/>
                <a:gd name="T55" fmla="*/ 12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8" h="211">
                  <a:moveTo>
                    <a:pt x="112" y="94"/>
                  </a:moveTo>
                  <a:cubicBezTo>
                    <a:pt x="115" y="91"/>
                    <a:pt x="118" y="89"/>
                    <a:pt x="121" y="87"/>
                  </a:cubicBezTo>
                  <a:cubicBezTo>
                    <a:pt x="122" y="86"/>
                    <a:pt x="123" y="85"/>
                    <a:pt x="124" y="85"/>
                  </a:cubicBezTo>
                  <a:cubicBezTo>
                    <a:pt x="124" y="85"/>
                    <a:pt x="124" y="85"/>
                    <a:pt x="124" y="85"/>
                  </a:cubicBezTo>
                  <a:cubicBezTo>
                    <a:pt x="142" y="74"/>
                    <a:pt x="162" y="67"/>
                    <a:pt x="183" y="65"/>
                  </a:cubicBezTo>
                  <a:cubicBezTo>
                    <a:pt x="183" y="65"/>
                    <a:pt x="183" y="65"/>
                    <a:pt x="183" y="65"/>
                  </a:cubicBezTo>
                  <a:cubicBezTo>
                    <a:pt x="184" y="65"/>
                    <a:pt x="186" y="65"/>
                    <a:pt x="187" y="65"/>
                  </a:cubicBezTo>
                  <a:cubicBezTo>
                    <a:pt x="188" y="65"/>
                    <a:pt x="189" y="65"/>
                    <a:pt x="193" y="65"/>
                  </a:cubicBezTo>
                  <a:cubicBezTo>
                    <a:pt x="229" y="65"/>
                    <a:pt x="321" y="85"/>
                    <a:pt x="321" y="202"/>
                  </a:cubicBezTo>
                  <a:cubicBezTo>
                    <a:pt x="321" y="203"/>
                    <a:pt x="321" y="203"/>
                    <a:pt x="321" y="204"/>
                  </a:cubicBezTo>
                  <a:cubicBezTo>
                    <a:pt x="321" y="204"/>
                    <a:pt x="321" y="205"/>
                    <a:pt x="321" y="206"/>
                  </a:cubicBezTo>
                  <a:cubicBezTo>
                    <a:pt x="321" y="211"/>
                    <a:pt x="321" y="211"/>
                    <a:pt x="321" y="211"/>
                  </a:cubicBezTo>
                  <a:cubicBezTo>
                    <a:pt x="388" y="211"/>
                    <a:pt x="388" y="211"/>
                    <a:pt x="388" y="211"/>
                  </a:cubicBezTo>
                  <a:cubicBezTo>
                    <a:pt x="388" y="211"/>
                    <a:pt x="388" y="211"/>
                    <a:pt x="388" y="211"/>
                  </a:cubicBezTo>
                  <a:cubicBezTo>
                    <a:pt x="388" y="209"/>
                    <a:pt x="388" y="207"/>
                    <a:pt x="388" y="205"/>
                  </a:cubicBezTo>
                  <a:cubicBezTo>
                    <a:pt x="388" y="200"/>
                    <a:pt x="388" y="195"/>
                    <a:pt x="387" y="190"/>
                  </a:cubicBezTo>
                  <a:cubicBezTo>
                    <a:pt x="386" y="169"/>
                    <a:pt x="383" y="151"/>
                    <a:pt x="379" y="136"/>
                  </a:cubicBezTo>
                  <a:cubicBezTo>
                    <a:pt x="370" y="107"/>
                    <a:pt x="354" y="81"/>
                    <a:pt x="333" y="59"/>
                  </a:cubicBezTo>
                  <a:cubicBezTo>
                    <a:pt x="298" y="23"/>
                    <a:pt x="249" y="0"/>
                    <a:pt x="194" y="0"/>
                  </a:cubicBezTo>
                  <a:cubicBezTo>
                    <a:pt x="90" y="0"/>
                    <a:pt x="5" y="83"/>
                    <a:pt x="1" y="186"/>
                  </a:cubicBezTo>
                  <a:cubicBezTo>
                    <a:pt x="1" y="193"/>
                    <a:pt x="0" y="201"/>
                    <a:pt x="0" y="209"/>
                  </a:cubicBezTo>
                  <a:cubicBezTo>
                    <a:pt x="0" y="210"/>
                    <a:pt x="0" y="211"/>
                    <a:pt x="0" y="211"/>
                  </a:cubicBezTo>
                  <a:cubicBezTo>
                    <a:pt x="67" y="211"/>
                    <a:pt x="67" y="211"/>
                    <a:pt x="67" y="211"/>
                  </a:cubicBezTo>
                  <a:cubicBezTo>
                    <a:pt x="66" y="205"/>
                    <a:pt x="62" y="135"/>
                    <a:pt x="112" y="94"/>
                  </a:cubicBezTo>
                  <a:close/>
                  <a:moveTo>
                    <a:pt x="319" y="127"/>
                  </a:moveTo>
                  <a:cubicBezTo>
                    <a:pt x="319" y="128"/>
                    <a:pt x="319" y="128"/>
                    <a:pt x="319" y="128"/>
                  </a:cubicBezTo>
                  <a:cubicBezTo>
                    <a:pt x="319" y="129"/>
                    <a:pt x="319" y="130"/>
                    <a:pt x="319" y="131"/>
                  </a:cubicBezTo>
                  <a:lnTo>
                    <a:pt x="319" y="1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41"/>
            <p:cNvSpPr>
              <a:spLocks/>
            </p:cNvSpPr>
            <p:nvPr/>
          </p:nvSpPr>
          <p:spPr bwMode="auto">
            <a:xfrm>
              <a:off x="-43" y="1281"/>
              <a:ext cx="881" cy="495"/>
            </a:xfrm>
            <a:custGeom>
              <a:avLst/>
              <a:gdLst>
                <a:gd name="T0" fmla="*/ 67 w 353"/>
                <a:gd name="T1" fmla="*/ 59 h 199"/>
                <a:gd name="T2" fmla="*/ 288 w 353"/>
                <a:gd name="T3" fmla="*/ 155 h 199"/>
                <a:gd name="T4" fmla="*/ 282 w 353"/>
                <a:gd name="T5" fmla="*/ 199 h 199"/>
                <a:gd name="T6" fmla="*/ 350 w 353"/>
                <a:gd name="T7" fmla="*/ 199 h 199"/>
                <a:gd name="T8" fmla="*/ 353 w 353"/>
                <a:gd name="T9" fmla="*/ 159 h 199"/>
                <a:gd name="T10" fmla="*/ 111 w 353"/>
                <a:gd name="T11" fmla="*/ 0 h 199"/>
                <a:gd name="T12" fmla="*/ 6 w 353"/>
                <a:gd name="T13" fmla="*/ 0 h 199"/>
                <a:gd name="T14" fmla="*/ 6 w 353"/>
                <a:gd name="T15" fmla="*/ 0 h 199"/>
                <a:gd name="T16" fmla="*/ 0 w 353"/>
                <a:gd name="T17" fmla="*/ 0 h 199"/>
                <a:gd name="T18" fmla="*/ 0 w 353"/>
                <a:gd name="T19" fmla="*/ 49 h 199"/>
                <a:gd name="T20" fmla="*/ 0 w 353"/>
                <a:gd name="T21" fmla="*/ 199 h 199"/>
                <a:gd name="T22" fmla="*/ 67 w 353"/>
                <a:gd name="T23" fmla="*/ 199 h 199"/>
                <a:gd name="T24" fmla="*/ 67 w 353"/>
                <a:gd name="T25" fmla="*/ 5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3" h="199">
                  <a:moveTo>
                    <a:pt x="67" y="59"/>
                  </a:moveTo>
                  <a:cubicBezTo>
                    <a:pt x="150" y="59"/>
                    <a:pt x="286" y="46"/>
                    <a:pt x="288" y="155"/>
                  </a:cubicBezTo>
                  <a:cubicBezTo>
                    <a:pt x="288" y="172"/>
                    <a:pt x="286" y="187"/>
                    <a:pt x="282" y="199"/>
                  </a:cubicBezTo>
                  <a:cubicBezTo>
                    <a:pt x="350" y="199"/>
                    <a:pt x="350" y="199"/>
                    <a:pt x="350" y="199"/>
                  </a:cubicBezTo>
                  <a:cubicBezTo>
                    <a:pt x="352" y="186"/>
                    <a:pt x="353" y="173"/>
                    <a:pt x="353" y="159"/>
                  </a:cubicBezTo>
                  <a:cubicBezTo>
                    <a:pt x="353" y="13"/>
                    <a:pt x="247" y="0"/>
                    <a:pt x="111" y="0"/>
                  </a:cubicBezTo>
                  <a:cubicBezTo>
                    <a:pt x="6" y="0"/>
                    <a:pt x="6" y="0"/>
                    <a:pt x="6" y="0"/>
                  </a:cubicBezTo>
                  <a:cubicBezTo>
                    <a:pt x="6" y="0"/>
                    <a:pt x="6" y="0"/>
                    <a:pt x="6" y="0"/>
                  </a:cubicBezTo>
                  <a:cubicBezTo>
                    <a:pt x="0" y="0"/>
                    <a:pt x="0" y="0"/>
                    <a:pt x="0" y="0"/>
                  </a:cubicBezTo>
                  <a:cubicBezTo>
                    <a:pt x="0" y="49"/>
                    <a:pt x="0" y="49"/>
                    <a:pt x="0" y="49"/>
                  </a:cubicBezTo>
                  <a:cubicBezTo>
                    <a:pt x="0" y="199"/>
                    <a:pt x="0" y="199"/>
                    <a:pt x="0" y="199"/>
                  </a:cubicBezTo>
                  <a:cubicBezTo>
                    <a:pt x="67" y="199"/>
                    <a:pt x="67" y="199"/>
                    <a:pt x="67" y="199"/>
                  </a:cubicBezTo>
                  <a:lnTo>
                    <a:pt x="67"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 name="Group 44"/>
          <p:cNvGrpSpPr>
            <a:grpSpLocks noChangeAspect="1"/>
          </p:cNvGrpSpPr>
          <p:nvPr/>
        </p:nvGrpSpPr>
        <p:grpSpPr bwMode="auto">
          <a:xfrm>
            <a:off x="2209800" y="3970193"/>
            <a:ext cx="7002800" cy="1268557"/>
            <a:chOff x="1323" y="1395"/>
            <a:chExt cx="3268" cy="592"/>
          </a:xfrm>
          <a:solidFill>
            <a:schemeClr val="tx1"/>
          </a:solidFill>
        </p:grpSpPr>
        <p:sp>
          <p:nvSpPr>
            <p:cNvPr id="24" name="Freeform 45"/>
            <p:cNvSpPr>
              <a:spLocks/>
            </p:cNvSpPr>
            <p:nvPr/>
          </p:nvSpPr>
          <p:spPr bwMode="auto">
            <a:xfrm>
              <a:off x="1323" y="1395"/>
              <a:ext cx="979" cy="592"/>
            </a:xfrm>
            <a:custGeom>
              <a:avLst/>
              <a:gdLst>
                <a:gd name="T0" fmla="*/ 67 w 388"/>
                <a:gd name="T1" fmla="*/ 234 h 234"/>
                <a:gd name="T2" fmla="*/ 67 w 388"/>
                <a:gd name="T3" fmla="*/ 212 h 234"/>
                <a:gd name="T4" fmla="*/ 67 w 388"/>
                <a:gd name="T5" fmla="*/ 212 h 234"/>
                <a:gd name="T6" fmla="*/ 112 w 388"/>
                <a:gd name="T7" fmla="*/ 94 h 234"/>
                <a:gd name="T8" fmla="*/ 121 w 388"/>
                <a:gd name="T9" fmla="*/ 87 h 234"/>
                <a:gd name="T10" fmla="*/ 124 w 388"/>
                <a:gd name="T11" fmla="*/ 85 h 234"/>
                <a:gd name="T12" fmla="*/ 124 w 388"/>
                <a:gd name="T13" fmla="*/ 85 h 234"/>
                <a:gd name="T14" fmla="*/ 183 w 388"/>
                <a:gd name="T15" fmla="*/ 65 h 234"/>
                <a:gd name="T16" fmla="*/ 183 w 388"/>
                <a:gd name="T17" fmla="*/ 65 h 234"/>
                <a:gd name="T18" fmla="*/ 186 w 388"/>
                <a:gd name="T19" fmla="*/ 65 h 234"/>
                <a:gd name="T20" fmla="*/ 192 w 388"/>
                <a:gd name="T21" fmla="*/ 65 h 234"/>
                <a:gd name="T22" fmla="*/ 321 w 388"/>
                <a:gd name="T23" fmla="*/ 202 h 234"/>
                <a:gd name="T24" fmla="*/ 321 w 388"/>
                <a:gd name="T25" fmla="*/ 204 h 234"/>
                <a:gd name="T26" fmla="*/ 321 w 388"/>
                <a:gd name="T27" fmla="*/ 206 h 234"/>
                <a:gd name="T28" fmla="*/ 321 w 388"/>
                <a:gd name="T29" fmla="*/ 218 h 234"/>
                <a:gd name="T30" fmla="*/ 321 w 388"/>
                <a:gd name="T31" fmla="*/ 224 h 234"/>
                <a:gd name="T32" fmla="*/ 321 w 388"/>
                <a:gd name="T33" fmla="*/ 225 h 234"/>
                <a:gd name="T34" fmla="*/ 321 w 388"/>
                <a:gd name="T35" fmla="*/ 234 h 234"/>
                <a:gd name="T36" fmla="*/ 388 w 388"/>
                <a:gd name="T37" fmla="*/ 234 h 234"/>
                <a:gd name="T38" fmla="*/ 388 w 388"/>
                <a:gd name="T39" fmla="*/ 215 h 234"/>
                <a:gd name="T40" fmla="*/ 387 w 388"/>
                <a:gd name="T41" fmla="*/ 211 h 234"/>
                <a:gd name="T42" fmla="*/ 387 w 388"/>
                <a:gd name="T43" fmla="*/ 205 h 234"/>
                <a:gd name="T44" fmla="*/ 387 w 388"/>
                <a:gd name="T45" fmla="*/ 190 h 234"/>
                <a:gd name="T46" fmla="*/ 379 w 388"/>
                <a:gd name="T47" fmla="*/ 137 h 234"/>
                <a:gd name="T48" fmla="*/ 333 w 388"/>
                <a:gd name="T49" fmla="*/ 59 h 234"/>
                <a:gd name="T50" fmla="*/ 194 w 388"/>
                <a:gd name="T51" fmla="*/ 0 h 234"/>
                <a:gd name="T52" fmla="*/ 1 w 388"/>
                <a:gd name="T53" fmla="*/ 186 h 234"/>
                <a:gd name="T54" fmla="*/ 0 w 388"/>
                <a:gd name="T55" fmla="*/ 209 h 234"/>
                <a:gd name="T56" fmla="*/ 0 w 388"/>
                <a:gd name="T57" fmla="*/ 218 h 234"/>
                <a:gd name="T58" fmla="*/ 0 w 388"/>
                <a:gd name="T59" fmla="*/ 234 h 234"/>
                <a:gd name="T60" fmla="*/ 67 w 388"/>
                <a:gd name="T6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8" h="234">
                  <a:moveTo>
                    <a:pt x="67" y="234"/>
                  </a:moveTo>
                  <a:cubicBezTo>
                    <a:pt x="67" y="212"/>
                    <a:pt x="67" y="212"/>
                    <a:pt x="67" y="212"/>
                  </a:cubicBezTo>
                  <a:cubicBezTo>
                    <a:pt x="67" y="212"/>
                    <a:pt x="67" y="212"/>
                    <a:pt x="67" y="212"/>
                  </a:cubicBezTo>
                  <a:cubicBezTo>
                    <a:pt x="66" y="206"/>
                    <a:pt x="62" y="135"/>
                    <a:pt x="112" y="94"/>
                  </a:cubicBezTo>
                  <a:cubicBezTo>
                    <a:pt x="115" y="91"/>
                    <a:pt x="117" y="89"/>
                    <a:pt x="121" y="87"/>
                  </a:cubicBezTo>
                  <a:cubicBezTo>
                    <a:pt x="122" y="86"/>
                    <a:pt x="123" y="86"/>
                    <a:pt x="124" y="85"/>
                  </a:cubicBezTo>
                  <a:cubicBezTo>
                    <a:pt x="124" y="85"/>
                    <a:pt x="124" y="85"/>
                    <a:pt x="124" y="85"/>
                  </a:cubicBezTo>
                  <a:cubicBezTo>
                    <a:pt x="141" y="74"/>
                    <a:pt x="161" y="67"/>
                    <a:pt x="183" y="65"/>
                  </a:cubicBezTo>
                  <a:cubicBezTo>
                    <a:pt x="183" y="65"/>
                    <a:pt x="183" y="65"/>
                    <a:pt x="183" y="65"/>
                  </a:cubicBezTo>
                  <a:cubicBezTo>
                    <a:pt x="184" y="65"/>
                    <a:pt x="185" y="65"/>
                    <a:pt x="186" y="65"/>
                  </a:cubicBezTo>
                  <a:cubicBezTo>
                    <a:pt x="187" y="65"/>
                    <a:pt x="189" y="64"/>
                    <a:pt x="192" y="65"/>
                  </a:cubicBezTo>
                  <a:cubicBezTo>
                    <a:pt x="229" y="65"/>
                    <a:pt x="321" y="85"/>
                    <a:pt x="321" y="202"/>
                  </a:cubicBezTo>
                  <a:cubicBezTo>
                    <a:pt x="321" y="203"/>
                    <a:pt x="321" y="203"/>
                    <a:pt x="321" y="204"/>
                  </a:cubicBezTo>
                  <a:cubicBezTo>
                    <a:pt x="321" y="204"/>
                    <a:pt x="321" y="205"/>
                    <a:pt x="321" y="206"/>
                  </a:cubicBezTo>
                  <a:cubicBezTo>
                    <a:pt x="321" y="218"/>
                    <a:pt x="321" y="218"/>
                    <a:pt x="321" y="218"/>
                  </a:cubicBezTo>
                  <a:cubicBezTo>
                    <a:pt x="321" y="221"/>
                    <a:pt x="321" y="223"/>
                    <a:pt x="321" y="224"/>
                  </a:cubicBezTo>
                  <a:cubicBezTo>
                    <a:pt x="321" y="225"/>
                    <a:pt x="321" y="225"/>
                    <a:pt x="321" y="225"/>
                  </a:cubicBezTo>
                  <a:cubicBezTo>
                    <a:pt x="321" y="234"/>
                    <a:pt x="321" y="234"/>
                    <a:pt x="321" y="234"/>
                  </a:cubicBezTo>
                  <a:cubicBezTo>
                    <a:pt x="388" y="234"/>
                    <a:pt x="388" y="234"/>
                    <a:pt x="388" y="234"/>
                  </a:cubicBezTo>
                  <a:cubicBezTo>
                    <a:pt x="388" y="215"/>
                    <a:pt x="388" y="215"/>
                    <a:pt x="388" y="215"/>
                  </a:cubicBezTo>
                  <a:cubicBezTo>
                    <a:pt x="388" y="214"/>
                    <a:pt x="387" y="213"/>
                    <a:pt x="387" y="211"/>
                  </a:cubicBezTo>
                  <a:cubicBezTo>
                    <a:pt x="387" y="209"/>
                    <a:pt x="387" y="207"/>
                    <a:pt x="387" y="205"/>
                  </a:cubicBezTo>
                  <a:cubicBezTo>
                    <a:pt x="387" y="200"/>
                    <a:pt x="387" y="195"/>
                    <a:pt x="387" y="190"/>
                  </a:cubicBezTo>
                  <a:cubicBezTo>
                    <a:pt x="386" y="169"/>
                    <a:pt x="383" y="151"/>
                    <a:pt x="379" y="137"/>
                  </a:cubicBezTo>
                  <a:cubicBezTo>
                    <a:pt x="370" y="107"/>
                    <a:pt x="354" y="81"/>
                    <a:pt x="333" y="59"/>
                  </a:cubicBezTo>
                  <a:cubicBezTo>
                    <a:pt x="298" y="23"/>
                    <a:pt x="248" y="0"/>
                    <a:pt x="194" y="0"/>
                  </a:cubicBezTo>
                  <a:cubicBezTo>
                    <a:pt x="90" y="0"/>
                    <a:pt x="5" y="83"/>
                    <a:pt x="1" y="186"/>
                  </a:cubicBezTo>
                  <a:cubicBezTo>
                    <a:pt x="0" y="194"/>
                    <a:pt x="0" y="201"/>
                    <a:pt x="0" y="209"/>
                  </a:cubicBezTo>
                  <a:cubicBezTo>
                    <a:pt x="0" y="213"/>
                    <a:pt x="0" y="216"/>
                    <a:pt x="0" y="218"/>
                  </a:cubicBezTo>
                  <a:cubicBezTo>
                    <a:pt x="0" y="234"/>
                    <a:pt x="0" y="234"/>
                    <a:pt x="0" y="234"/>
                  </a:cubicBezTo>
                  <a:lnTo>
                    <a:pt x="67"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46"/>
            <p:cNvSpPr>
              <a:spLocks/>
            </p:cNvSpPr>
            <p:nvPr/>
          </p:nvSpPr>
          <p:spPr bwMode="auto">
            <a:xfrm>
              <a:off x="2562" y="1395"/>
              <a:ext cx="979" cy="592"/>
            </a:xfrm>
            <a:custGeom>
              <a:avLst/>
              <a:gdLst>
                <a:gd name="T0" fmla="*/ 67 w 388"/>
                <a:gd name="T1" fmla="*/ 234 h 234"/>
                <a:gd name="T2" fmla="*/ 67 w 388"/>
                <a:gd name="T3" fmla="*/ 212 h 234"/>
                <a:gd name="T4" fmla="*/ 67 w 388"/>
                <a:gd name="T5" fmla="*/ 212 h 234"/>
                <a:gd name="T6" fmla="*/ 112 w 388"/>
                <a:gd name="T7" fmla="*/ 94 h 234"/>
                <a:gd name="T8" fmla="*/ 121 w 388"/>
                <a:gd name="T9" fmla="*/ 87 h 234"/>
                <a:gd name="T10" fmla="*/ 124 w 388"/>
                <a:gd name="T11" fmla="*/ 85 h 234"/>
                <a:gd name="T12" fmla="*/ 124 w 388"/>
                <a:gd name="T13" fmla="*/ 85 h 234"/>
                <a:gd name="T14" fmla="*/ 183 w 388"/>
                <a:gd name="T15" fmla="*/ 65 h 234"/>
                <a:gd name="T16" fmla="*/ 183 w 388"/>
                <a:gd name="T17" fmla="*/ 65 h 234"/>
                <a:gd name="T18" fmla="*/ 186 w 388"/>
                <a:gd name="T19" fmla="*/ 65 h 234"/>
                <a:gd name="T20" fmla="*/ 192 w 388"/>
                <a:gd name="T21" fmla="*/ 65 h 234"/>
                <a:gd name="T22" fmla="*/ 321 w 388"/>
                <a:gd name="T23" fmla="*/ 202 h 234"/>
                <a:gd name="T24" fmla="*/ 321 w 388"/>
                <a:gd name="T25" fmla="*/ 204 h 234"/>
                <a:gd name="T26" fmla="*/ 321 w 388"/>
                <a:gd name="T27" fmla="*/ 206 h 234"/>
                <a:gd name="T28" fmla="*/ 321 w 388"/>
                <a:gd name="T29" fmla="*/ 218 h 234"/>
                <a:gd name="T30" fmla="*/ 321 w 388"/>
                <a:gd name="T31" fmla="*/ 224 h 234"/>
                <a:gd name="T32" fmla="*/ 321 w 388"/>
                <a:gd name="T33" fmla="*/ 225 h 234"/>
                <a:gd name="T34" fmla="*/ 321 w 388"/>
                <a:gd name="T35" fmla="*/ 234 h 234"/>
                <a:gd name="T36" fmla="*/ 388 w 388"/>
                <a:gd name="T37" fmla="*/ 234 h 234"/>
                <a:gd name="T38" fmla="*/ 388 w 388"/>
                <a:gd name="T39" fmla="*/ 215 h 234"/>
                <a:gd name="T40" fmla="*/ 387 w 388"/>
                <a:gd name="T41" fmla="*/ 211 h 234"/>
                <a:gd name="T42" fmla="*/ 387 w 388"/>
                <a:gd name="T43" fmla="*/ 205 h 234"/>
                <a:gd name="T44" fmla="*/ 387 w 388"/>
                <a:gd name="T45" fmla="*/ 190 h 234"/>
                <a:gd name="T46" fmla="*/ 379 w 388"/>
                <a:gd name="T47" fmla="*/ 137 h 234"/>
                <a:gd name="T48" fmla="*/ 333 w 388"/>
                <a:gd name="T49" fmla="*/ 59 h 234"/>
                <a:gd name="T50" fmla="*/ 194 w 388"/>
                <a:gd name="T51" fmla="*/ 0 h 234"/>
                <a:gd name="T52" fmla="*/ 1 w 388"/>
                <a:gd name="T53" fmla="*/ 186 h 234"/>
                <a:gd name="T54" fmla="*/ 0 w 388"/>
                <a:gd name="T55" fmla="*/ 209 h 234"/>
                <a:gd name="T56" fmla="*/ 0 w 388"/>
                <a:gd name="T57" fmla="*/ 218 h 234"/>
                <a:gd name="T58" fmla="*/ 0 w 388"/>
                <a:gd name="T59" fmla="*/ 234 h 234"/>
                <a:gd name="T60" fmla="*/ 67 w 388"/>
                <a:gd name="T6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8" h="234">
                  <a:moveTo>
                    <a:pt x="67" y="234"/>
                  </a:moveTo>
                  <a:cubicBezTo>
                    <a:pt x="67" y="212"/>
                    <a:pt x="67" y="212"/>
                    <a:pt x="67" y="212"/>
                  </a:cubicBezTo>
                  <a:cubicBezTo>
                    <a:pt x="67" y="212"/>
                    <a:pt x="67" y="212"/>
                    <a:pt x="67" y="212"/>
                  </a:cubicBezTo>
                  <a:cubicBezTo>
                    <a:pt x="66" y="206"/>
                    <a:pt x="62" y="135"/>
                    <a:pt x="112" y="94"/>
                  </a:cubicBezTo>
                  <a:cubicBezTo>
                    <a:pt x="115" y="91"/>
                    <a:pt x="117" y="89"/>
                    <a:pt x="121" y="87"/>
                  </a:cubicBezTo>
                  <a:cubicBezTo>
                    <a:pt x="122" y="86"/>
                    <a:pt x="123" y="86"/>
                    <a:pt x="124" y="85"/>
                  </a:cubicBezTo>
                  <a:cubicBezTo>
                    <a:pt x="124" y="85"/>
                    <a:pt x="124" y="85"/>
                    <a:pt x="124" y="85"/>
                  </a:cubicBezTo>
                  <a:cubicBezTo>
                    <a:pt x="141" y="74"/>
                    <a:pt x="161" y="67"/>
                    <a:pt x="183" y="65"/>
                  </a:cubicBezTo>
                  <a:cubicBezTo>
                    <a:pt x="183" y="65"/>
                    <a:pt x="183" y="65"/>
                    <a:pt x="183" y="65"/>
                  </a:cubicBezTo>
                  <a:cubicBezTo>
                    <a:pt x="184" y="65"/>
                    <a:pt x="185" y="65"/>
                    <a:pt x="186" y="65"/>
                  </a:cubicBezTo>
                  <a:cubicBezTo>
                    <a:pt x="187" y="65"/>
                    <a:pt x="189" y="64"/>
                    <a:pt x="192" y="65"/>
                  </a:cubicBezTo>
                  <a:cubicBezTo>
                    <a:pt x="229" y="65"/>
                    <a:pt x="321" y="85"/>
                    <a:pt x="321" y="202"/>
                  </a:cubicBezTo>
                  <a:cubicBezTo>
                    <a:pt x="321" y="203"/>
                    <a:pt x="321" y="203"/>
                    <a:pt x="321" y="204"/>
                  </a:cubicBezTo>
                  <a:cubicBezTo>
                    <a:pt x="321" y="204"/>
                    <a:pt x="321" y="205"/>
                    <a:pt x="321" y="206"/>
                  </a:cubicBezTo>
                  <a:cubicBezTo>
                    <a:pt x="321" y="218"/>
                    <a:pt x="321" y="218"/>
                    <a:pt x="321" y="218"/>
                  </a:cubicBezTo>
                  <a:cubicBezTo>
                    <a:pt x="321" y="221"/>
                    <a:pt x="321" y="223"/>
                    <a:pt x="321" y="224"/>
                  </a:cubicBezTo>
                  <a:cubicBezTo>
                    <a:pt x="321" y="225"/>
                    <a:pt x="321" y="225"/>
                    <a:pt x="321" y="225"/>
                  </a:cubicBezTo>
                  <a:cubicBezTo>
                    <a:pt x="321" y="234"/>
                    <a:pt x="321" y="234"/>
                    <a:pt x="321" y="234"/>
                  </a:cubicBezTo>
                  <a:cubicBezTo>
                    <a:pt x="388" y="234"/>
                    <a:pt x="388" y="234"/>
                    <a:pt x="388" y="234"/>
                  </a:cubicBezTo>
                  <a:cubicBezTo>
                    <a:pt x="388" y="215"/>
                    <a:pt x="388" y="215"/>
                    <a:pt x="388" y="215"/>
                  </a:cubicBezTo>
                  <a:cubicBezTo>
                    <a:pt x="388" y="214"/>
                    <a:pt x="388" y="213"/>
                    <a:pt x="387" y="211"/>
                  </a:cubicBezTo>
                  <a:cubicBezTo>
                    <a:pt x="387" y="209"/>
                    <a:pt x="387" y="207"/>
                    <a:pt x="387" y="205"/>
                  </a:cubicBezTo>
                  <a:cubicBezTo>
                    <a:pt x="387" y="200"/>
                    <a:pt x="387" y="195"/>
                    <a:pt x="387" y="190"/>
                  </a:cubicBezTo>
                  <a:cubicBezTo>
                    <a:pt x="386" y="169"/>
                    <a:pt x="383" y="151"/>
                    <a:pt x="379" y="137"/>
                  </a:cubicBezTo>
                  <a:cubicBezTo>
                    <a:pt x="370" y="107"/>
                    <a:pt x="354" y="81"/>
                    <a:pt x="333" y="59"/>
                  </a:cubicBezTo>
                  <a:cubicBezTo>
                    <a:pt x="298" y="23"/>
                    <a:pt x="248" y="0"/>
                    <a:pt x="194" y="0"/>
                  </a:cubicBezTo>
                  <a:cubicBezTo>
                    <a:pt x="90" y="0"/>
                    <a:pt x="5" y="83"/>
                    <a:pt x="1" y="186"/>
                  </a:cubicBezTo>
                  <a:cubicBezTo>
                    <a:pt x="0" y="194"/>
                    <a:pt x="0" y="201"/>
                    <a:pt x="0" y="209"/>
                  </a:cubicBezTo>
                  <a:cubicBezTo>
                    <a:pt x="0" y="213"/>
                    <a:pt x="0" y="216"/>
                    <a:pt x="0" y="218"/>
                  </a:cubicBezTo>
                  <a:cubicBezTo>
                    <a:pt x="0" y="234"/>
                    <a:pt x="0" y="234"/>
                    <a:pt x="0" y="234"/>
                  </a:cubicBezTo>
                  <a:lnTo>
                    <a:pt x="67"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47"/>
            <p:cNvSpPr>
              <a:spLocks/>
            </p:cNvSpPr>
            <p:nvPr/>
          </p:nvSpPr>
          <p:spPr bwMode="auto">
            <a:xfrm>
              <a:off x="3718" y="1453"/>
              <a:ext cx="873" cy="534"/>
            </a:xfrm>
            <a:custGeom>
              <a:avLst/>
              <a:gdLst>
                <a:gd name="T0" fmla="*/ 79 w 346"/>
                <a:gd name="T1" fmla="*/ 211 h 211"/>
                <a:gd name="T2" fmla="*/ 64 w 346"/>
                <a:gd name="T3" fmla="*/ 173 h 211"/>
                <a:gd name="T4" fmla="*/ 64 w 346"/>
                <a:gd name="T5" fmla="*/ 173 h 211"/>
                <a:gd name="T6" fmla="*/ 64 w 346"/>
                <a:gd name="T7" fmla="*/ 170 h 211"/>
                <a:gd name="T8" fmla="*/ 64 w 346"/>
                <a:gd name="T9" fmla="*/ 165 h 211"/>
                <a:gd name="T10" fmla="*/ 168 w 346"/>
                <a:gd name="T11" fmla="*/ 64 h 211"/>
                <a:gd name="T12" fmla="*/ 181 w 346"/>
                <a:gd name="T13" fmla="*/ 64 h 211"/>
                <a:gd name="T14" fmla="*/ 186 w 346"/>
                <a:gd name="T15" fmla="*/ 64 h 211"/>
                <a:gd name="T16" fmla="*/ 186 w 346"/>
                <a:gd name="T17" fmla="*/ 64 h 211"/>
                <a:gd name="T18" fmla="*/ 346 w 346"/>
                <a:gd name="T19" fmla="*/ 64 h 211"/>
                <a:gd name="T20" fmla="*/ 345 w 346"/>
                <a:gd name="T21" fmla="*/ 0 h 211"/>
                <a:gd name="T22" fmla="*/ 177 w 346"/>
                <a:gd name="T23" fmla="*/ 0 h 211"/>
                <a:gd name="T24" fmla="*/ 173 w 346"/>
                <a:gd name="T25" fmla="*/ 0 h 211"/>
                <a:gd name="T26" fmla="*/ 169 w 346"/>
                <a:gd name="T27" fmla="*/ 0 h 211"/>
                <a:gd name="T28" fmla="*/ 156 w 346"/>
                <a:gd name="T29" fmla="*/ 1 h 211"/>
                <a:gd name="T30" fmla="*/ 112 w 346"/>
                <a:gd name="T31" fmla="*/ 7 h 211"/>
                <a:gd name="T32" fmla="*/ 49 w 346"/>
                <a:gd name="T33" fmla="*/ 43 h 211"/>
                <a:gd name="T34" fmla="*/ 0 w 346"/>
                <a:gd name="T35" fmla="*/ 153 h 211"/>
                <a:gd name="T36" fmla="*/ 9 w 346"/>
                <a:gd name="T37" fmla="*/ 211 h 211"/>
                <a:gd name="T38" fmla="*/ 79 w 346"/>
                <a:gd name="T3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6" h="211">
                  <a:moveTo>
                    <a:pt x="79" y="211"/>
                  </a:moveTo>
                  <a:cubicBezTo>
                    <a:pt x="71" y="199"/>
                    <a:pt x="65" y="188"/>
                    <a:pt x="64" y="173"/>
                  </a:cubicBezTo>
                  <a:cubicBezTo>
                    <a:pt x="64" y="173"/>
                    <a:pt x="64" y="173"/>
                    <a:pt x="64" y="173"/>
                  </a:cubicBezTo>
                  <a:cubicBezTo>
                    <a:pt x="64" y="172"/>
                    <a:pt x="64" y="171"/>
                    <a:pt x="64" y="170"/>
                  </a:cubicBezTo>
                  <a:cubicBezTo>
                    <a:pt x="64" y="170"/>
                    <a:pt x="64" y="168"/>
                    <a:pt x="64" y="165"/>
                  </a:cubicBezTo>
                  <a:cubicBezTo>
                    <a:pt x="64" y="136"/>
                    <a:pt x="71" y="64"/>
                    <a:pt x="168" y="64"/>
                  </a:cubicBezTo>
                  <a:cubicBezTo>
                    <a:pt x="181" y="64"/>
                    <a:pt x="181" y="64"/>
                    <a:pt x="181" y="64"/>
                  </a:cubicBezTo>
                  <a:cubicBezTo>
                    <a:pt x="183" y="64"/>
                    <a:pt x="185" y="64"/>
                    <a:pt x="186" y="64"/>
                  </a:cubicBezTo>
                  <a:cubicBezTo>
                    <a:pt x="186" y="64"/>
                    <a:pt x="186" y="64"/>
                    <a:pt x="186" y="64"/>
                  </a:cubicBezTo>
                  <a:cubicBezTo>
                    <a:pt x="346" y="64"/>
                    <a:pt x="346" y="64"/>
                    <a:pt x="346" y="64"/>
                  </a:cubicBezTo>
                  <a:cubicBezTo>
                    <a:pt x="345" y="0"/>
                    <a:pt x="345" y="0"/>
                    <a:pt x="345" y="0"/>
                  </a:cubicBezTo>
                  <a:cubicBezTo>
                    <a:pt x="177" y="0"/>
                    <a:pt x="177" y="0"/>
                    <a:pt x="177" y="0"/>
                  </a:cubicBezTo>
                  <a:cubicBezTo>
                    <a:pt x="176" y="0"/>
                    <a:pt x="175" y="0"/>
                    <a:pt x="173" y="0"/>
                  </a:cubicBezTo>
                  <a:cubicBezTo>
                    <a:pt x="172" y="0"/>
                    <a:pt x="170" y="0"/>
                    <a:pt x="169" y="0"/>
                  </a:cubicBezTo>
                  <a:cubicBezTo>
                    <a:pt x="164" y="0"/>
                    <a:pt x="160" y="0"/>
                    <a:pt x="156" y="1"/>
                  </a:cubicBezTo>
                  <a:cubicBezTo>
                    <a:pt x="139" y="1"/>
                    <a:pt x="124" y="4"/>
                    <a:pt x="112" y="7"/>
                  </a:cubicBezTo>
                  <a:cubicBezTo>
                    <a:pt x="88" y="14"/>
                    <a:pt x="66" y="27"/>
                    <a:pt x="49" y="43"/>
                  </a:cubicBezTo>
                  <a:cubicBezTo>
                    <a:pt x="19" y="71"/>
                    <a:pt x="0" y="110"/>
                    <a:pt x="0" y="153"/>
                  </a:cubicBezTo>
                  <a:cubicBezTo>
                    <a:pt x="0" y="172"/>
                    <a:pt x="3" y="192"/>
                    <a:pt x="9" y="211"/>
                  </a:cubicBezTo>
                  <a:lnTo>
                    <a:pt x="79"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5" name="Freeform 13"/>
          <p:cNvSpPr>
            <a:spLocks/>
          </p:cNvSpPr>
          <p:nvPr/>
        </p:nvSpPr>
        <p:spPr bwMode="auto">
          <a:xfrm>
            <a:off x="952709" y="2419350"/>
            <a:ext cx="173198" cy="190448"/>
          </a:xfrm>
          <a:custGeom>
            <a:avLst/>
            <a:gdLst>
              <a:gd name="T0" fmla="*/ 0 w 994"/>
              <a:gd name="T1" fmla="*/ 1093 h 1093"/>
              <a:gd name="T2" fmla="*/ 994 w 994"/>
              <a:gd name="T3" fmla="*/ 557 h 1093"/>
              <a:gd name="T4" fmla="*/ 2 w 994"/>
              <a:gd name="T5" fmla="*/ 0 h 1093"/>
              <a:gd name="T6" fmla="*/ 0 w 994"/>
              <a:gd name="T7" fmla="*/ 1093 h 1093"/>
            </a:gdLst>
            <a:ahLst/>
            <a:cxnLst>
              <a:cxn ang="0">
                <a:pos x="T0" y="T1"/>
              </a:cxn>
              <a:cxn ang="0">
                <a:pos x="T2" y="T3"/>
              </a:cxn>
              <a:cxn ang="0">
                <a:pos x="T4" y="T5"/>
              </a:cxn>
              <a:cxn ang="0">
                <a:pos x="T6" y="T7"/>
              </a:cxn>
            </a:cxnLst>
            <a:rect l="0" t="0" r="r" b="b"/>
            <a:pathLst>
              <a:path w="994" h="1093">
                <a:moveTo>
                  <a:pt x="0" y="1093"/>
                </a:moveTo>
                <a:lnTo>
                  <a:pt x="994" y="557"/>
                </a:lnTo>
                <a:lnTo>
                  <a:pt x="2" y="0"/>
                </a:lnTo>
                <a:lnTo>
                  <a:pt x="0" y="1093"/>
                </a:lnTo>
                <a:close/>
              </a:path>
            </a:pathLst>
          </a:custGeom>
          <a:solidFill>
            <a:srgbClr val="F0BE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8"/>
          <p:cNvSpPr>
            <a:spLocks/>
          </p:cNvSpPr>
          <p:nvPr/>
        </p:nvSpPr>
        <p:spPr bwMode="auto">
          <a:xfrm>
            <a:off x="219479" y="2419359"/>
            <a:ext cx="169299" cy="186161"/>
          </a:xfrm>
          <a:custGeom>
            <a:avLst/>
            <a:gdLst>
              <a:gd name="T0" fmla="*/ 0 w 994"/>
              <a:gd name="T1" fmla="*/ 1093 h 1093"/>
              <a:gd name="T2" fmla="*/ 994 w 994"/>
              <a:gd name="T3" fmla="*/ 557 h 1093"/>
              <a:gd name="T4" fmla="*/ 2 w 994"/>
              <a:gd name="T5" fmla="*/ 0 h 1093"/>
              <a:gd name="T6" fmla="*/ 0 w 994"/>
              <a:gd name="T7" fmla="*/ 1093 h 1093"/>
            </a:gdLst>
            <a:ahLst/>
            <a:cxnLst>
              <a:cxn ang="0">
                <a:pos x="T0" y="T1"/>
              </a:cxn>
              <a:cxn ang="0">
                <a:pos x="T2" y="T3"/>
              </a:cxn>
              <a:cxn ang="0">
                <a:pos x="T4" y="T5"/>
              </a:cxn>
              <a:cxn ang="0">
                <a:pos x="T6" y="T7"/>
              </a:cxn>
            </a:cxnLst>
            <a:rect l="0" t="0" r="r" b="b"/>
            <a:pathLst>
              <a:path w="994" h="1093">
                <a:moveTo>
                  <a:pt x="0" y="1093"/>
                </a:moveTo>
                <a:lnTo>
                  <a:pt x="994" y="557"/>
                </a:lnTo>
                <a:lnTo>
                  <a:pt x="2" y="0"/>
                </a:lnTo>
                <a:lnTo>
                  <a:pt x="0" y="1093"/>
                </a:lnTo>
                <a:close/>
              </a:path>
            </a:pathLst>
          </a:custGeom>
          <a:solidFill>
            <a:srgbClr val="DB18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3"/>
          <p:cNvSpPr>
            <a:spLocks/>
          </p:cNvSpPr>
          <p:nvPr/>
        </p:nvSpPr>
        <p:spPr bwMode="auto">
          <a:xfrm>
            <a:off x="572409" y="2413321"/>
            <a:ext cx="173691" cy="190798"/>
          </a:xfrm>
          <a:custGeom>
            <a:avLst/>
            <a:gdLst>
              <a:gd name="T0" fmla="*/ 0 w 995"/>
              <a:gd name="T1" fmla="*/ 1093 h 1093"/>
              <a:gd name="T2" fmla="*/ 995 w 995"/>
              <a:gd name="T3" fmla="*/ 557 h 1093"/>
              <a:gd name="T4" fmla="*/ 3 w 995"/>
              <a:gd name="T5" fmla="*/ 0 h 1093"/>
              <a:gd name="T6" fmla="*/ 0 w 995"/>
              <a:gd name="T7" fmla="*/ 1093 h 1093"/>
            </a:gdLst>
            <a:ahLst/>
            <a:cxnLst>
              <a:cxn ang="0">
                <a:pos x="T0" y="T1"/>
              </a:cxn>
              <a:cxn ang="0">
                <a:pos x="T2" y="T3"/>
              </a:cxn>
              <a:cxn ang="0">
                <a:pos x="T4" y="T5"/>
              </a:cxn>
              <a:cxn ang="0">
                <a:pos x="T6" y="T7"/>
              </a:cxn>
            </a:cxnLst>
            <a:rect l="0" t="0" r="r" b="b"/>
            <a:pathLst>
              <a:path w="995" h="1093">
                <a:moveTo>
                  <a:pt x="0" y="1093"/>
                </a:moveTo>
                <a:lnTo>
                  <a:pt x="995" y="557"/>
                </a:lnTo>
                <a:lnTo>
                  <a:pt x="3" y="0"/>
                </a:lnTo>
                <a:lnTo>
                  <a:pt x="0" y="1093"/>
                </a:lnTo>
                <a:close/>
              </a:path>
            </a:pathLst>
          </a:custGeom>
          <a:solidFill>
            <a:srgbClr val="1E4A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236605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5334" y="252278"/>
            <a:ext cx="3744878" cy="857250"/>
          </a:xfrm>
        </p:spPr>
        <p:txBody>
          <a:bodyPr/>
          <a:lstStyle/>
          <a:p>
            <a:pPr algn="l"/>
            <a:r>
              <a:rPr lang="bs-Latn-BA" dirty="0">
                <a:solidFill>
                  <a:schemeClr val="bg1"/>
                </a:solidFill>
              </a:rPr>
              <a:t>NASLOV </a:t>
            </a:r>
            <a:endParaRPr lang="en-US" dirty="0">
              <a:solidFill>
                <a:schemeClr val="bg1"/>
              </a:solidFill>
            </a:endParaRPr>
          </a:p>
        </p:txBody>
      </p:sp>
      <p:sp>
        <p:nvSpPr>
          <p:cNvPr id="6" name="Content Placeholder 2"/>
          <p:cNvSpPr txBox="1">
            <a:spLocks/>
          </p:cNvSpPr>
          <p:nvPr/>
        </p:nvSpPr>
        <p:spPr>
          <a:xfrm>
            <a:off x="863278" y="2647950"/>
            <a:ext cx="1524000" cy="44577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bs-Latn-BA" sz="1800" dirty="0">
                <a:solidFill>
                  <a:schemeClr val="bg2"/>
                </a:solidFill>
                <a:latin typeface="REM Medium" pitchFamily="2" charset="0"/>
                <a:cs typeface="REM Medium" pitchFamily="2" charset="0"/>
              </a:rPr>
              <a:t>PODNASLOV</a:t>
            </a:r>
            <a:endParaRPr lang="en-US" sz="1800" dirty="0">
              <a:solidFill>
                <a:schemeClr val="bg2"/>
              </a:solidFill>
              <a:latin typeface="REM Medium" pitchFamily="2" charset="0"/>
              <a:cs typeface="REM Medium" pitchFamily="2" charset="0"/>
            </a:endParaRPr>
          </a:p>
        </p:txBody>
      </p:sp>
      <p:sp>
        <p:nvSpPr>
          <p:cNvPr id="7" name="Content Placeholder 2"/>
          <p:cNvSpPr txBox="1">
            <a:spLocks/>
          </p:cNvSpPr>
          <p:nvPr/>
        </p:nvSpPr>
        <p:spPr>
          <a:xfrm>
            <a:off x="3406422" y="2647950"/>
            <a:ext cx="1524000" cy="44577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bs-Latn-BA" sz="1800" dirty="0">
                <a:solidFill>
                  <a:schemeClr val="bg2"/>
                </a:solidFill>
                <a:latin typeface="REM Medium" pitchFamily="2" charset="0"/>
                <a:cs typeface="REM Medium" pitchFamily="2" charset="0"/>
              </a:rPr>
              <a:t>PODNASLOV</a:t>
            </a:r>
            <a:endParaRPr lang="en-US" sz="1800" dirty="0">
              <a:solidFill>
                <a:schemeClr val="bg2"/>
              </a:solidFill>
              <a:latin typeface="REM Medium" pitchFamily="2" charset="0"/>
              <a:cs typeface="REM Medium" pitchFamily="2" charset="0"/>
            </a:endParaRPr>
          </a:p>
        </p:txBody>
      </p:sp>
      <p:sp>
        <p:nvSpPr>
          <p:cNvPr id="8" name="Content Placeholder 2"/>
          <p:cNvSpPr txBox="1">
            <a:spLocks/>
          </p:cNvSpPr>
          <p:nvPr/>
        </p:nvSpPr>
        <p:spPr>
          <a:xfrm>
            <a:off x="5968678" y="2647950"/>
            <a:ext cx="1524001" cy="44577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bs-Latn-BA" sz="1800" dirty="0">
                <a:solidFill>
                  <a:schemeClr val="bg2"/>
                </a:solidFill>
                <a:latin typeface="REM Medium" pitchFamily="2" charset="0"/>
                <a:cs typeface="REM Medium" pitchFamily="2" charset="0"/>
              </a:rPr>
              <a:t>PODNASLOV</a:t>
            </a:r>
            <a:endParaRPr lang="en-US" sz="1800" dirty="0">
              <a:solidFill>
                <a:schemeClr val="bg2"/>
              </a:solidFill>
              <a:latin typeface="REM Medium" pitchFamily="2" charset="0"/>
              <a:cs typeface="REM Medium" pitchFamily="2" charset="0"/>
            </a:endParaRPr>
          </a:p>
        </p:txBody>
      </p:sp>
      <p:sp>
        <p:nvSpPr>
          <p:cNvPr id="13" name="Content Placeholder 2"/>
          <p:cNvSpPr txBox="1">
            <a:spLocks/>
          </p:cNvSpPr>
          <p:nvPr/>
        </p:nvSpPr>
        <p:spPr>
          <a:xfrm>
            <a:off x="8610600" y="133349"/>
            <a:ext cx="533400" cy="4572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200" dirty="0">
                <a:solidFill>
                  <a:schemeClr val="bg1"/>
                </a:solidFill>
                <a:latin typeface="+mj-lt"/>
              </a:rPr>
              <a:t>1</a:t>
            </a:r>
          </a:p>
        </p:txBody>
      </p:sp>
      <p:sp>
        <p:nvSpPr>
          <p:cNvPr id="14" name="Freeform 13"/>
          <p:cNvSpPr>
            <a:spLocks/>
          </p:cNvSpPr>
          <p:nvPr/>
        </p:nvSpPr>
        <p:spPr bwMode="auto">
          <a:xfrm>
            <a:off x="647534" y="2747010"/>
            <a:ext cx="154952" cy="170385"/>
          </a:xfrm>
          <a:custGeom>
            <a:avLst/>
            <a:gdLst>
              <a:gd name="T0" fmla="*/ 0 w 994"/>
              <a:gd name="T1" fmla="*/ 1093 h 1093"/>
              <a:gd name="T2" fmla="*/ 994 w 994"/>
              <a:gd name="T3" fmla="*/ 557 h 1093"/>
              <a:gd name="T4" fmla="*/ 2 w 994"/>
              <a:gd name="T5" fmla="*/ 0 h 1093"/>
              <a:gd name="T6" fmla="*/ 0 w 994"/>
              <a:gd name="T7" fmla="*/ 1093 h 1093"/>
            </a:gdLst>
            <a:ahLst/>
            <a:cxnLst>
              <a:cxn ang="0">
                <a:pos x="T0" y="T1"/>
              </a:cxn>
              <a:cxn ang="0">
                <a:pos x="T2" y="T3"/>
              </a:cxn>
              <a:cxn ang="0">
                <a:pos x="T4" y="T5"/>
              </a:cxn>
              <a:cxn ang="0">
                <a:pos x="T6" y="T7"/>
              </a:cxn>
            </a:cxnLst>
            <a:rect l="0" t="0" r="r" b="b"/>
            <a:pathLst>
              <a:path w="994" h="1093">
                <a:moveTo>
                  <a:pt x="0" y="1093"/>
                </a:moveTo>
                <a:lnTo>
                  <a:pt x="994" y="557"/>
                </a:lnTo>
                <a:lnTo>
                  <a:pt x="2" y="0"/>
                </a:lnTo>
                <a:lnTo>
                  <a:pt x="0" y="10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14"/>
          <p:cNvSpPr>
            <a:spLocks/>
          </p:cNvSpPr>
          <p:nvPr/>
        </p:nvSpPr>
        <p:spPr bwMode="auto">
          <a:xfrm>
            <a:off x="3225978" y="2747010"/>
            <a:ext cx="154952" cy="170385"/>
          </a:xfrm>
          <a:custGeom>
            <a:avLst/>
            <a:gdLst>
              <a:gd name="T0" fmla="*/ 0 w 994"/>
              <a:gd name="T1" fmla="*/ 1093 h 1093"/>
              <a:gd name="T2" fmla="*/ 994 w 994"/>
              <a:gd name="T3" fmla="*/ 557 h 1093"/>
              <a:gd name="T4" fmla="*/ 2 w 994"/>
              <a:gd name="T5" fmla="*/ 0 h 1093"/>
              <a:gd name="T6" fmla="*/ 0 w 994"/>
              <a:gd name="T7" fmla="*/ 1093 h 1093"/>
            </a:gdLst>
            <a:ahLst/>
            <a:cxnLst>
              <a:cxn ang="0">
                <a:pos x="T0" y="T1"/>
              </a:cxn>
              <a:cxn ang="0">
                <a:pos x="T2" y="T3"/>
              </a:cxn>
              <a:cxn ang="0">
                <a:pos x="T4" y="T5"/>
              </a:cxn>
              <a:cxn ang="0">
                <a:pos x="T6" y="T7"/>
              </a:cxn>
            </a:cxnLst>
            <a:rect l="0" t="0" r="r" b="b"/>
            <a:pathLst>
              <a:path w="994" h="1093">
                <a:moveTo>
                  <a:pt x="0" y="1093"/>
                </a:moveTo>
                <a:lnTo>
                  <a:pt x="994" y="557"/>
                </a:lnTo>
                <a:lnTo>
                  <a:pt x="2" y="0"/>
                </a:lnTo>
                <a:lnTo>
                  <a:pt x="0" y="10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15"/>
          <p:cNvSpPr>
            <a:spLocks/>
          </p:cNvSpPr>
          <p:nvPr/>
        </p:nvSpPr>
        <p:spPr bwMode="auto">
          <a:xfrm>
            <a:off x="5808742" y="2724150"/>
            <a:ext cx="154952" cy="170385"/>
          </a:xfrm>
          <a:custGeom>
            <a:avLst/>
            <a:gdLst>
              <a:gd name="T0" fmla="*/ 0 w 994"/>
              <a:gd name="T1" fmla="*/ 1093 h 1093"/>
              <a:gd name="T2" fmla="*/ 994 w 994"/>
              <a:gd name="T3" fmla="*/ 557 h 1093"/>
              <a:gd name="T4" fmla="*/ 2 w 994"/>
              <a:gd name="T5" fmla="*/ 0 h 1093"/>
              <a:gd name="T6" fmla="*/ 0 w 994"/>
              <a:gd name="T7" fmla="*/ 1093 h 1093"/>
            </a:gdLst>
            <a:ahLst/>
            <a:cxnLst>
              <a:cxn ang="0">
                <a:pos x="T0" y="T1"/>
              </a:cxn>
              <a:cxn ang="0">
                <a:pos x="T2" y="T3"/>
              </a:cxn>
              <a:cxn ang="0">
                <a:pos x="T4" y="T5"/>
              </a:cxn>
              <a:cxn ang="0">
                <a:pos x="T6" y="T7"/>
              </a:cxn>
            </a:cxnLst>
            <a:rect l="0" t="0" r="r" b="b"/>
            <a:pathLst>
              <a:path w="994" h="1093">
                <a:moveTo>
                  <a:pt x="0" y="1093"/>
                </a:moveTo>
                <a:lnTo>
                  <a:pt x="994" y="557"/>
                </a:lnTo>
                <a:lnTo>
                  <a:pt x="2" y="0"/>
                </a:lnTo>
                <a:lnTo>
                  <a:pt x="0" y="10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17" name="Picture 2" descr="D:\1_Fakultet\1_Akademija\cetvrta godina\vizualne komunikacije III\BHAAAS\2024\1_BHAAAS_LOGO\1_MAIN LOGO CONDENSED\RGB\PNG\b&amp;w\RGB_logotip i odnosi-0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80134" y="4740271"/>
            <a:ext cx="387665" cy="373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00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51"/>
            <a:ext cx="6096000" cy="4499806"/>
          </a:xfrm>
        </p:spPr>
        <p:txBody>
          <a:bodyPr>
            <a:normAutofit fontScale="62500" lnSpcReduction="20000"/>
          </a:bodyPr>
          <a:lstStyle/>
          <a:p>
            <a:pPr marL="0" indent="0">
              <a:lnSpc>
                <a:spcPct val="150000"/>
              </a:lnSpc>
              <a:buNone/>
            </a:pPr>
            <a:r>
              <a:rPr lang="en-US" dirty="0">
                <a:latin typeface="REM Medium" pitchFamily="2" charset="0"/>
                <a:cs typeface="REM Medium" pitchFamily="2" charset="0"/>
              </a:rPr>
              <a:t>Lorem ipsum dolor sit </a:t>
            </a:r>
            <a:r>
              <a:rPr lang="en-US" dirty="0" err="1">
                <a:latin typeface="REM Medium" pitchFamily="2" charset="0"/>
                <a:cs typeface="REM Medium" pitchFamily="2" charset="0"/>
              </a:rPr>
              <a:t>amet</a:t>
            </a:r>
            <a:r>
              <a:rPr lang="en-US" dirty="0">
                <a:latin typeface="REM Medium" pitchFamily="2" charset="0"/>
                <a:cs typeface="REM Medium" pitchFamily="2" charset="0"/>
              </a:rPr>
              <a:t>, </a:t>
            </a:r>
            <a:r>
              <a:rPr lang="en-US" dirty="0" err="1">
                <a:latin typeface="REM Medium" pitchFamily="2" charset="0"/>
                <a:cs typeface="REM Medium" pitchFamily="2" charset="0"/>
              </a:rPr>
              <a:t>consectetur</a:t>
            </a:r>
            <a:r>
              <a:rPr lang="en-US" dirty="0">
                <a:latin typeface="REM Medium" pitchFamily="2" charset="0"/>
                <a:cs typeface="REM Medium" pitchFamily="2" charset="0"/>
              </a:rPr>
              <a:t> </a:t>
            </a:r>
            <a:r>
              <a:rPr lang="en-US" dirty="0" err="1">
                <a:latin typeface="REM Medium" pitchFamily="2" charset="0"/>
                <a:cs typeface="REM Medium" pitchFamily="2" charset="0"/>
              </a:rPr>
              <a:t>adipiscing</a:t>
            </a:r>
            <a:r>
              <a:rPr lang="en-US" dirty="0">
                <a:latin typeface="REM Medium" pitchFamily="2" charset="0"/>
                <a:cs typeface="REM Medium" pitchFamily="2" charset="0"/>
              </a:rPr>
              <a:t> </a:t>
            </a:r>
            <a:r>
              <a:rPr lang="en-US" dirty="0" err="1">
                <a:latin typeface="REM Medium" pitchFamily="2" charset="0"/>
                <a:cs typeface="REM Medium" pitchFamily="2" charset="0"/>
              </a:rPr>
              <a:t>elit</a:t>
            </a:r>
            <a:r>
              <a:rPr lang="en-US" dirty="0">
                <a:latin typeface="REM Medium" pitchFamily="2" charset="0"/>
                <a:cs typeface="REM Medium" pitchFamily="2" charset="0"/>
              </a:rPr>
              <a:t>. </a:t>
            </a:r>
          </a:p>
          <a:p>
            <a:pPr marL="0" indent="0">
              <a:lnSpc>
                <a:spcPct val="150000"/>
              </a:lnSpc>
              <a:buNone/>
            </a:pPr>
            <a:r>
              <a:rPr lang="en-US" dirty="0">
                <a:latin typeface="REM Medium" pitchFamily="2" charset="0"/>
                <a:cs typeface="REM Medium" pitchFamily="2" charset="0"/>
              </a:rPr>
              <a:t>Cras </a:t>
            </a:r>
            <a:r>
              <a:rPr lang="en-US" dirty="0" err="1">
                <a:latin typeface="REM Medium" pitchFamily="2" charset="0"/>
                <a:cs typeface="REM Medium" pitchFamily="2" charset="0"/>
              </a:rPr>
              <a:t>sollicitudin</a:t>
            </a:r>
            <a:r>
              <a:rPr lang="en-US" dirty="0">
                <a:latin typeface="REM Medium" pitchFamily="2" charset="0"/>
                <a:cs typeface="REM Medium" pitchFamily="2" charset="0"/>
              </a:rPr>
              <a:t> </a:t>
            </a:r>
            <a:r>
              <a:rPr lang="en-US" dirty="0" err="1">
                <a:latin typeface="REM Medium" pitchFamily="2" charset="0"/>
                <a:cs typeface="REM Medium" pitchFamily="2" charset="0"/>
              </a:rPr>
              <a:t>luctus</a:t>
            </a:r>
            <a:r>
              <a:rPr lang="en-US" dirty="0">
                <a:latin typeface="REM Medium" pitchFamily="2" charset="0"/>
                <a:cs typeface="REM Medium" pitchFamily="2" charset="0"/>
              </a:rPr>
              <a:t> </a:t>
            </a:r>
            <a:r>
              <a:rPr lang="en-US" dirty="0" err="1">
                <a:latin typeface="REM Medium" pitchFamily="2" charset="0"/>
                <a:cs typeface="REM Medium" pitchFamily="2" charset="0"/>
              </a:rPr>
              <a:t>luctus</a:t>
            </a:r>
            <a:r>
              <a:rPr lang="en-US" dirty="0">
                <a:latin typeface="REM Medium" pitchFamily="2" charset="0"/>
                <a:cs typeface="REM Medium" pitchFamily="2" charset="0"/>
              </a:rPr>
              <a:t>. Vestibulum quis dui ligula. </a:t>
            </a:r>
          </a:p>
          <a:p>
            <a:pPr marL="0" indent="0">
              <a:lnSpc>
                <a:spcPct val="150000"/>
              </a:lnSpc>
              <a:buNone/>
            </a:pPr>
            <a:r>
              <a:rPr lang="en-US" dirty="0">
                <a:latin typeface="REM Medium" pitchFamily="2" charset="0"/>
                <a:cs typeface="REM Medium" pitchFamily="2" charset="0"/>
              </a:rPr>
              <a:t>Ut lacinia </a:t>
            </a:r>
            <a:r>
              <a:rPr lang="en-US" dirty="0" err="1">
                <a:latin typeface="REM Medium" pitchFamily="2" charset="0"/>
                <a:cs typeface="REM Medium" pitchFamily="2" charset="0"/>
              </a:rPr>
              <a:t>lacus</a:t>
            </a:r>
            <a:r>
              <a:rPr lang="en-US" dirty="0">
                <a:latin typeface="REM Medium" pitchFamily="2" charset="0"/>
                <a:cs typeface="REM Medium" pitchFamily="2" charset="0"/>
              </a:rPr>
              <a:t>  </a:t>
            </a:r>
            <a:r>
              <a:rPr lang="en-US" dirty="0" err="1">
                <a:latin typeface="REM Medium" pitchFamily="2" charset="0"/>
                <a:cs typeface="REM Medium" pitchFamily="2" charset="0"/>
              </a:rPr>
              <a:t>ut</a:t>
            </a:r>
            <a:r>
              <a:rPr lang="en-US" dirty="0">
                <a:latin typeface="REM Medium" pitchFamily="2" charset="0"/>
                <a:cs typeface="REM Medium" pitchFamily="2" charset="0"/>
              </a:rPr>
              <a:t> </a:t>
            </a:r>
            <a:r>
              <a:rPr lang="en-US" dirty="0" err="1">
                <a:latin typeface="REM Medium" pitchFamily="2" charset="0"/>
                <a:cs typeface="REM Medium" pitchFamily="2" charset="0"/>
              </a:rPr>
              <a:t>massa</a:t>
            </a:r>
            <a:r>
              <a:rPr lang="en-US" dirty="0">
                <a:latin typeface="REM Medium" pitchFamily="2" charset="0"/>
                <a:cs typeface="REM Medium" pitchFamily="2" charset="0"/>
              </a:rPr>
              <a:t> auctor, at </a:t>
            </a:r>
            <a:r>
              <a:rPr lang="en-US" dirty="0" err="1">
                <a:latin typeface="REM Medium" pitchFamily="2" charset="0"/>
                <a:cs typeface="REM Medium" pitchFamily="2" charset="0"/>
              </a:rPr>
              <a:t>pellentesque</a:t>
            </a:r>
            <a:r>
              <a:rPr lang="en-US" dirty="0">
                <a:latin typeface="REM Medium" pitchFamily="2" charset="0"/>
                <a:cs typeface="REM Medium" pitchFamily="2" charset="0"/>
              </a:rPr>
              <a:t> nunc gravida. Mauris </a:t>
            </a:r>
            <a:r>
              <a:rPr lang="en-US" dirty="0" err="1">
                <a:latin typeface="REM Medium" pitchFamily="2" charset="0"/>
                <a:cs typeface="REM Medium" pitchFamily="2" charset="0"/>
              </a:rPr>
              <a:t>mattis</a:t>
            </a:r>
            <a:r>
              <a:rPr lang="en-US" dirty="0">
                <a:latin typeface="REM Medium" pitchFamily="2" charset="0"/>
                <a:cs typeface="REM Medium" pitchFamily="2" charset="0"/>
              </a:rPr>
              <a:t> </a:t>
            </a:r>
            <a:r>
              <a:rPr lang="en-US" dirty="0" err="1">
                <a:latin typeface="REM Medium" pitchFamily="2" charset="0"/>
                <a:cs typeface="REM Medium" pitchFamily="2" charset="0"/>
              </a:rPr>
              <a:t>molestie</a:t>
            </a:r>
            <a:r>
              <a:rPr lang="en-US" dirty="0">
                <a:latin typeface="REM Medium" pitchFamily="2" charset="0"/>
                <a:cs typeface="REM Medium" pitchFamily="2" charset="0"/>
              </a:rPr>
              <a:t> </a:t>
            </a:r>
            <a:r>
              <a:rPr lang="en-US" dirty="0" err="1">
                <a:latin typeface="REM Medium" pitchFamily="2" charset="0"/>
                <a:cs typeface="REM Medium" pitchFamily="2" charset="0"/>
              </a:rPr>
              <a:t>orci</a:t>
            </a:r>
            <a:r>
              <a:rPr lang="en-US" dirty="0">
                <a:latin typeface="REM Medium" pitchFamily="2" charset="0"/>
                <a:cs typeface="REM Medium" pitchFamily="2" charset="0"/>
              </a:rPr>
              <a:t>, </a:t>
            </a:r>
            <a:r>
              <a:rPr lang="en-US" dirty="0" err="1">
                <a:latin typeface="REM Medium" pitchFamily="2" charset="0"/>
                <a:cs typeface="REM Medium" pitchFamily="2" charset="0"/>
              </a:rPr>
              <a:t>ut</a:t>
            </a:r>
            <a:r>
              <a:rPr lang="en-US" dirty="0">
                <a:latin typeface="REM Medium" pitchFamily="2" charset="0"/>
                <a:cs typeface="REM Medium" pitchFamily="2" charset="0"/>
              </a:rPr>
              <a:t> </a:t>
            </a:r>
            <a:r>
              <a:rPr lang="en-US" dirty="0" err="1">
                <a:latin typeface="REM Medium" pitchFamily="2" charset="0"/>
                <a:cs typeface="REM Medium" pitchFamily="2" charset="0"/>
              </a:rPr>
              <a:t>vulputate</a:t>
            </a:r>
            <a:r>
              <a:rPr lang="en-US" dirty="0">
                <a:latin typeface="REM Medium" pitchFamily="2" charset="0"/>
                <a:cs typeface="REM Medium" pitchFamily="2" charset="0"/>
              </a:rPr>
              <a:t> </a:t>
            </a:r>
            <a:r>
              <a:rPr lang="en-US" dirty="0" err="1">
                <a:latin typeface="REM Medium" pitchFamily="2" charset="0"/>
                <a:cs typeface="REM Medium" pitchFamily="2" charset="0"/>
              </a:rPr>
              <a:t>enim</a:t>
            </a:r>
            <a:r>
              <a:rPr lang="en-US" dirty="0">
                <a:latin typeface="REM Medium" pitchFamily="2" charset="0"/>
                <a:cs typeface="REM Medium" pitchFamily="2" charset="0"/>
              </a:rPr>
              <a:t>. Lorem ipsum dolor sit </a:t>
            </a:r>
            <a:r>
              <a:rPr lang="en-US" dirty="0" err="1">
                <a:latin typeface="REM Medium" pitchFamily="2" charset="0"/>
                <a:cs typeface="REM Medium" pitchFamily="2" charset="0"/>
              </a:rPr>
              <a:t>amet</a:t>
            </a:r>
            <a:r>
              <a:rPr lang="en-US" dirty="0">
                <a:latin typeface="REM Medium" pitchFamily="2" charset="0"/>
                <a:cs typeface="REM Medium" pitchFamily="2" charset="0"/>
              </a:rPr>
              <a:t>, </a:t>
            </a:r>
            <a:r>
              <a:rPr lang="en-US" dirty="0" err="1">
                <a:latin typeface="REM Medium" pitchFamily="2" charset="0"/>
                <a:cs typeface="REM Medium" pitchFamily="2" charset="0"/>
              </a:rPr>
              <a:t>consectetur</a:t>
            </a:r>
            <a:r>
              <a:rPr lang="en-US" dirty="0">
                <a:latin typeface="REM Medium" pitchFamily="2" charset="0"/>
                <a:cs typeface="REM Medium" pitchFamily="2" charset="0"/>
              </a:rPr>
              <a:t> </a:t>
            </a:r>
            <a:r>
              <a:rPr lang="en-US" dirty="0" err="1">
                <a:latin typeface="REM Medium" pitchFamily="2" charset="0"/>
                <a:cs typeface="REM Medium" pitchFamily="2" charset="0"/>
              </a:rPr>
              <a:t>adipiscing</a:t>
            </a:r>
            <a:r>
              <a:rPr lang="en-US" dirty="0">
                <a:latin typeface="REM Medium" pitchFamily="2" charset="0"/>
                <a:cs typeface="REM Medium" pitchFamily="2" charset="0"/>
              </a:rPr>
              <a:t> </a:t>
            </a:r>
            <a:r>
              <a:rPr lang="en-US" dirty="0" err="1">
                <a:latin typeface="REM Medium" pitchFamily="2" charset="0"/>
                <a:cs typeface="REM Medium" pitchFamily="2" charset="0"/>
              </a:rPr>
              <a:t>elit</a:t>
            </a:r>
            <a:r>
              <a:rPr lang="en-US" dirty="0">
                <a:latin typeface="REM Medium" pitchFamily="2" charset="0"/>
                <a:cs typeface="REM Medium" pitchFamily="2" charset="0"/>
              </a:rPr>
              <a:t>. Cras </a:t>
            </a:r>
            <a:r>
              <a:rPr lang="en-US" dirty="0" err="1">
                <a:latin typeface="REM Medium" pitchFamily="2" charset="0"/>
                <a:cs typeface="REM Medium" pitchFamily="2" charset="0"/>
              </a:rPr>
              <a:t>sollicitudin</a:t>
            </a:r>
            <a:r>
              <a:rPr lang="en-US" dirty="0">
                <a:latin typeface="REM Medium" pitchFamily="2" charset="0"/>
                <a:cs typeface="REM Medium" pitchFamily="2" charset="0"/>
              </a:rPr>
              <a:t> </a:t>
            </a:r>
            <a:r>
              <a:rPr lang="en-US" dirty="0" err="1">
                <a:latin typeface="REM Medium" pitchFamily="2" charset="0"/>
                <a:cs typeface="REM Medium" pitchFamily="2" charset="0"/>
              </a:rPr>
              <a:t>luctus</a:t>
            </a:r>
            <a:r>
              <a:rPr lang="en-US" dirty="0">
                <a:latin typeface="REM Medium" pitchFamily="2" charset="0"/>
                <a:cs typeface="REM Medium" pitchFamily="2" charset="0"/>
              </a:rPr>
              <a:t> </a:t>
            </a:r>
            <a:r>
              <a:rPr lang="en-US" dirty="0" err="1">
                <a:latin typeface="REM Medium" pitchFamily="2" charset="0"/>
                <a:cs typeface="REM Medium" pitchFamily="2" charset="0"/>
              </a:rPr>
              <a:t>luctus</a:t>
            </a:r>
            <a:r>
              <a:rPr lang="en-US" dirty="0">
                <a:latin typeface="REM Medium" pitchFamily="2" charset="0"/>
                <a:cs typeface="REM Medium" pitchFamily="2" charset="0"/>
              </a:rPr>
              <a:t>. Vestibulum quis dui ligula. Ut lacinia </a:t>
            </a:r>
            <a:r>
              <a:rPr lang="en-US" dirty="0" err="1">
                <a:latin typeface="REM Medium" pitchFamily="2" charset="0"/>
                <a:cs typeface="REM Medium" pitchFamily="2" charset="0"/>
              </a:rPr>
              <a:t>lacus</a:t>
            </a:r>
            <a:r>
              <a:rPr lang="en-US" dirty="0">
                <a:latin typeface="REM Medium" pitchFamily="2" charset="0"/>
                <a:cs typeface="REM Medium" pitchFamily="2" charset="0"/>
              </a:rPr>
              <a:t>  </a:t>
            </a:r>
          </a:p>
          <a:p>
            <a:pPr marL="0" indent="0">
              <a:lnSpc>
                <a:spcPct val="150000"/>
              </a:lnSpc>
              <a:buNone/>
            </a:pPr>
            <a:r>
              <a:rPr lang="en-US" dirty="0" err="1">
                <a:latin typeface="REM Medium" pitchFamily="2" charset="0"/>
                <a:cs typeface="REM Medium" pitchFamily="2" charset="0"/>
              </a:rPr>
              <a:t>ut</a:t>
            </a:r>
            <a:r>
              <a:rPr lang="en-US" dirty="0">
                <a:latin typeface="REM Medium" pitchFamily="2" charset="0"/>
                <a:cs typeface="REM Medium" pitchFamily="2" charset="0"/>
              </a:rPr>
              <a:t> </a:t>
            </a:r>
            <a:r>
              <a:rPr lang="en-US" dirty="0" err="1">
                <a:latin typeface="REM Medium" pitchFamily="2" charset="0"/>
                <a:cs typeface="REM Medium" pitchFamily="2" charset="0"/>
              </a:rPr>
              <a:t>massa</a:t>
            </a:r>
            <a:r>
              <a:rPr lang="en-US" dirty="0">
                <a:latin typeface="REM Medium" pitchFamily="2" charset="0"/>
                <a:cs typeface="REM Medium" pitchFamily="2" charset="0"/>
              </a:rPr>
              <a:t> auctor, at </a:t>
            </a:r>
            <a:r>
              <a:rPr lang="en-US" dirty="0" err="1">
                <a:latin typeface="REM Medium" pitchFamily="2" charset="0"/>
                <a:cs typeface="REM Medium" pitchFamily="2" charset="0"/>
              </a:rPr>
              <a:t>pellentesque</a:t>
            </a:r>
            <a:r>
              <a:rPr lang="en-US" dirty="0">
                <a:latin typeface="REM Medium" pitchFamily="2" charset="0"/>
                <a:cs typeface="REM Medium" pitchFamily="2" charset="0"/>
              </a:rPr>
              <a:t> nunc gravida. Mauris </a:t>
            </a:r>
            <a:r>
              <a:rPr lang="en-US" dirty="0" err="1">
                <a:latin typeface="REM Medium" pitchFamily="2" charset="0"/>
                <a:cs typeface="REM Medium" pitchFamily="2" charset="0"/>
              </a:rPr>
              <a:t>mattis</a:t>
            </a:r>
            <a:r>
              <a:rPr lang="en-US" dirty="0">
                <a:latin typeface="REM Medium" pitchFamily="2" charset="0"/>
                <a:cs typeface="REM Medium" pitchFamily="2" charset="0"/>
              </a:rPr>
              <a:t> </a:t>
            </a:r>
            <a:r>
              <a:rPr lang="en-US" dirty="0" err="1">
                <a:latin typeface="REM Medium" pitchFamily="2" charset="0"/>
                <a:cs typeface="REM Medium" pitchFamily="2" charset="0"/>
              </a:rPr>
              <a:t>molestie</a:t>
            </a:r>
            <a:r>
              <a:rPr lang="en-US" dirty="0">
                <a:latin typeface="REM Medium" pitchFamily="2" charset="0"/>
                <a:cs typeface="REM Medium" pitchFamily="2" charset="0"/>
              </a:rPr>
              <a:t> </a:t>
            </a:r>
            <a:r>
              <a:rPr lang="en-US" dirty="0" err="1">
                <a:latin typeface="REM Medium" pitchFamily="2" charset="0"/>
                <a:cs typeface="REM Medium" pitchFamily="2" charset="0"/>
              </a:rPr>
              <a:t>orci</a:t>
            </a:r>
            <a:r>
              <a:rPr lang="en-US" dirty="0">
                <a:latin typeface="REM Medium" pitchFamily="2" charset="0"/>
                <a:cs typeface="REM Medium" pitchFamily="2" charset="0"/>
              </a:rPr>
              <a:t>, </a:t>
            </a:r>
            <a:r>
              <a:rPr lang="en-US" dirty="0" err="1">
                <a:latin typeface="REM Medium" pitchFamily="2" charset="0"/>
                <a:cs typeface="REM Medium" pitchFamily="2" charset="0"/>
              </a:rPr>
              <a:t>ut</a:t>
            </a:r>
            <a:r>
              <a:rPr lang="en-US" dirty="0">
                <a:latin typeface="REM Medium" pitchFamily="2" charset="0"/>
                <a:cs typeface="REM Medium" pitchFamily="2" charset="0"/>
              </a:rPr>
              <a:t> </a:t>
            </a:r>
            <a:r>
              <a:rPr lang="en-US" dirty="0" err="1">
                <a:latin typeface="REM Medium" pitchFamily="2" charset="0"/>
                <a:cs typeface="REM Medium" pitchFamily="2" charset="0"/>
              </a:rPr>
              <a:t>vulputate</a:t>
            </a:r>
            <a:r>
              <a:rPr lang="en-US" dirty="0">
                <a:latin typeface="REM Medium" pitchFamily="2" charset="0"/>
                <a:cs typeface="REM Medium" pitchFamily="2" charset="0"/>
              </a:rPr>
              <a:t> </a:t>
            </a:r>
            <a:r>
              <a:rPr lang="en-US" dirty="0" err="1">
                <a:latin typeface="REM Medium" pitchFamily="2" charset="0"/>
                <a:cs typeface="REM Medium" pitchFamily="2" charset="0"/>
              </a:rPr>
              <a:t>enim</a:t>
            </a:r>
            <a:r>
              <a:rPr lang="en-US" dirty="0">
                <a:latin typeface="REM Medium" pitchFamily="2" charset="0"/>
                <a:cs typeface="REM Medium" pitchFamily="2" charset="0"/>
              </a:rPr>
              <a:t>.</a:t>
            </a:r>
          </a:p>
          <a:p>
            <a:pPr marL="0" indent="0">
              <a:lnSpc>
                <a:spcPct val="170000"/>
              </a:lnSpc>
              <a:buNone/>
            </a:pPr>
            <a:endParaRPr lang="en-US" sz="2900" dirty="0"/>
          </a:p>
          <a:p>
            <a:pPr marL="0" indent="0">
              <a:lnSpc>
                <a:spcPct val="170000"/>
              </a:lnSpc>
              <a:buNone/>
            </a:pPr>
            <a:endParaRPr lang="bs-Latn-BA" sz="2900" dirty="0"/>
          </a:p>
        </p:txBody>
      </p:sp>
      <p:grpSp>
        <p:nvGrpSpPr>
          <p:cNvPr id="4" name="Group 22"/>
          <p:cNvGrpSpPr>
            <a:grpSpLocks noChangeAspect="1"/>
          </p:cNvGrpSpPr>
          <p:nvPr/>
        </p:nvGrpSpPr>
        <p:grpSpPr bwMode="auto">
          <a:xfrm rot="16200000">
            <a:off x="6230849" y="2230349"/>
            <a:ext cx="4705350" cy="1120951"/>
            <a:chOff x="1335" y="1367"/>
            <a:chExt cx="2077" cy="503"/>
          </a:xfrm>
          <a:solidFill>
            <a:schemeClr val="tx1"/>
          </a:solidFill>
        </p:grpSpPr>
        <p:sp>
          <p:nvSpPr>
            <p:cNvPr id="5" name="Rectangle 23"/>
            <p:cNvSpPr>
              <a:spLocks noChangeArrowheads="1"/>
            </p:cNvSpPr>
            <p:nvPr/>
          </p:nvSpPr>
          <p:spPr bwMode="auto">
            <a:xfrm>
              <a:off x="2093" y="1367"/>
              <a:ext cx="159" cy="50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24"/>
            <p:cNvSpPr>
              <a:spLocks noChangeArrowheads="1"/>
            </p:cNvSpPr>
            <p:nvPr/>
          </p:nvSpPr>
          <p:spPr bwMode="auto">
            <a:xfrm>
              <a:off x="1335" y="1367"/>
              <a:ext cx="158" cy="50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25"/>
            <p:cNvSpPr>
              <a:spLocks noChangeArrowheads="1"/>
            </p:cNvSpPr>
            <p:nvPr/>
          </p:nvSpPr>
          <p:spPr bwMode="auto">
            <a:xfrm>
              <a:off x="3253" y="1367"/>
              <a:ext cx="159" cy="50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Rectangle 26"/>
            <p:cNvSpPr>
              <a:spLocks noChangeArrowheads="1"/>
            </p:cNvSpPr>
            <p:nvPr/>
          </p:nvSpPr>
          <p:spPr bwMode="auto">
            <a:xfrm>
              <a:off x="2495" y="1367"/>
              <a:ext cx="158" cy="50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4" name="Content Placeholder 2"/>
          <p:cNvSpPr txBox="1">
            <a:spLocks/>
          </p:cNvSpPr>
          <p:nvPr/>
        </p:nvSpPr>
        <p:spPr>
          <a:xfrm>
            <a:off x="8610600" y="133349"/>
            <a:ext cx="533400" cy="4572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200" dirty="0">
                <a:latin typeface="+mj-lt"/>
              </a:rPr>
              <a:t>3</a:t>
            </a:r>
          </a:p>
        </p:txBody>
      </p:sp>
      <p:pic>
        <p:nvPicPr>
          <p:cNvPr id="10" name="Picture 2" descr="D:\1_Fakultet\1_Akademija\cetvrta godina\vizualne komunikacije III\BHAAAS\2024\1_BHAAAS_LOGO\1_MAIN LOGO CONDENSED\RGB\PNG\b&amp;w\RGB_logotip i odnosi-0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80135" y="4740271"/>
            <a:ext cx="387665" cy="373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1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9550"/>
            <a:ext cx="3352800" cy="857250"/>
          </a:xfrm>
        </p:spPr>
        <p:txBody>
          <a:bodyPr>
            <a:normAutofit/>
          </a:bodyPr>
          <a:lstStyle/>
          <a:p>
            <a:pPr algn="l"/>
            <a:r>
              <a:rPr lang="bs-Latn-BA" sz="2800" dirty="0">
                <a:latin typeface="REM Medium" pitchFamily="2" charset="0"/>
                <a:cs typeface="REM Medium" pitchFamily="2" charset="0"/>
              </a:rPr>
              <a:t>Naslov</a:t>
            </a:r>
            <a:endParaRPr lang="en-US" sz="3200" dirty="0">
              <a:latin typeface="REM Medium" pitchFamily="2" charset="0"/>
              <a:cs typeface="REM Medium" pitchFamily="2" charset="0"/>
            </a:endParaRPr>
          </a:p>
        </p:txBody>
      </p:sp>
      <p:sp>
        <p:nvSpPr>
          <p:cNvPr id="3" name="Content Placeholder 2"/>
          <p:cNvSpPr>
            <a:spLocks noGrp="1"/>
          </p:cNvSpPr>
          <p:nvPr>
            <p:ph idx="1"/>
          </p:nvPr>
        </p:nvSpPr>
        <p:spPr>
          <a:xfrm>
            <a:off x="762000" y="1047750"/>
            <a:ext cx="3657600" cy="3394472"/>
          </a:xfrm>
        </p:spPr>
        <p:txBody>
          <a:bodyPr>
            <a:normAutofit/>
          </a:bodyPr>
          <a:lstStyle/>
          <a:p>
            <a:pPr marL="0" indent="0">
              <a:lnSpc>
                <a:spcPct val="150000"/>
              </a:lnSpc>
              <a:buNone/>
            </a:pPr>
            <a:r>
              <a:rPr lang="en-US" sz="1200" dirty="0">
                <a:latin typeface="REM Medium" pitchFamily="2" charset="0"/>
                <a:cs typeface="REM Medium" pitchFamily="2" charset="0"/>
              </a:rPr>
              <a:t>Lorem ipsum dolor sit </a:t>
            </a:r>
            <a:r>
              <a:rPr lang="en-US" sz="1200" dirty="0" err="1">
                <a:latin typeface="REM Medium" pitchFamily="2" charset="0"/>
                <a:cs typeface="REM Medium" pitchFamily="2" charset="0"/>
              </a:rPr>
              <a:t>amet</a:t>
            </a:r>
            <a:r>
              <a:rPr lang="en-US" sz="1200" dirty="0">
                <a:latin typeface="REM Medium" pitchFamily="2" charset="0"/>
                <a:cs typeface="REM Medium" pitchFamily="2" charset="0"/>
              </a:rPr>
              <a:t>, </a:t>
            </a:r>
            <a:r>
              <a:rPr lang="en-US" sz="1200" dirty="0" err="1">
                <a:latin typeface="REM Medium" pitchFamily="2" charset="0"/>
                <a:cs typeface="REM Medium" pitchFamily="2" charset="0"/>
              </a:rPr>
              <a:t>consectetur</a:t>
            </a:r>
            <a:r>
              <a:rPr lang="en-US" sz="1200" dirty="0">
                <a:latin typeface="REM Medium" pitchFamily="2" charset="0"/>
                <a:cs typeface="REM Medium" pitchFamily="2" charset="0"/>
              </a:rPr>
              <a:t> </a:t>
            </a:r>
            <a:r>
              <a:rPr lang="en-US" sz="1200" dirty="0" err="1">
                <a:latin typeface="REM Medium" pitchFamily="2" charset="0"/>
                <a:cs typeface="REM Medium" pitchFamily="2" charset="0"/>
              </a:rPr>
              <a:t>adipiscing</a:t>
            </a:r>
            <a:r>
              <a:rPr lang="en-US" sz="1200" dirty="0">
                <a:latin typeface="REM Medium" pitchFamily="2" charset="0"/>
                <a:cs typeface="REM Medium" pitchFamily="2" charset="0"/>
              </a:rPr>
              <a:t> </a:t>
            </a:r>
            <a:r>
              <a:rPr lang="en-US" sz="1200" dirty="0" err="1">
                <a:latin typeface="REM Medium" pitchFamily="2" charset="0"/>
                <a:cs typeface="REM Medium" pitchFamily="2" charset="0"/>
              </a:rPr>
              <a:t>elit</a:t>
            </a:r>
            <a:r>
              <a:rPr lang="en-US" sz="1200" dirty="0">
                <a:latin typeface="REM Medium" pitchFamily="2" charset="0"/>
                <a:cs typeface="REM Medium" pitchFamily="2" charset="0"/>
              </a:rPr>
              <a:t>. </a:t>
            </a:r>
          </a:p>
          <a:p>
            <a:pPr marL="0" indent="0">
              <a:lnSpc>
                <a:spcPct val="150000"/>
              </a:lnSpc>
              <a:buNone/>
            </a:pPr>
            <a:r>
              <a:rPr lang="en-US" sz="1200" dirty="0">
                <a:latin typeface="REM Medium" pitchFamily="2" charset="0"/>
                <a:cs typeface="REM Medium" pitchFamily="2" charset="0"/>
              </a:rPr>
              <a:t>Cras </a:t>
            </a:r>
            <a:r>
              <a:rPr lang="en-US" sz="1200" dirty="0" err="1">
                <a:latin typeface="REM Medium" pitchFamily="2" charset="0"/>
                <a:cs typeface="REM Medium" pitchFamily="2" charset="0"/>
              </a:rPr>
              <a:t>sollicitudin</a:t>
            </a:r>
            <a:r>
              <a:rPr lang="en-US" sz="1200" dirty="0">
                <a:latin typeface="REM Medium" pitchFamily="2" charset="0"/>
                <a:cs typeface="REM Medium" pitchFamily="2" charset="0"/>
              </a:rPr>
              <a:t> </a:t>
            </a:r>
            <a:r>
              <a:rPr lang="en-US" sz="1200" dirty="0" err="1">
                <a:latin typeface="REM Medium" pitchFamily="2" charset="0"/>
                <a:cs typeface="REM Medium" pitchFamily="2" charset="0"/>
              </a:rPr>
              <a:t>luctus</a:t>
            </a:r>
            <a:r>
              <a:rPr lang="en-US" sz="1200" dirty="0">
                <a:latin typeface="REM Medium" pitchFamily="2" charset="0"/>
                <a:cs typeface="REM Medium" pitchFamily="2" charset="0"/>
              </a:rPr>
              <a:t> </a:t>
            </a:r>
            <a:r>
              <a:rPr lang="en-US" sz="1200" dirty="0" err="1">
                <a:latin typeface="REM Medium" pitchFamily="2" charset="0"/>
                <a:cs typeface="REM Medium" pitchFamily="2" charset="0"/>
              </a:rPr>
              <a:t>luctus</a:t>
            </a:r>
            <a:r>
              <a:rPr lang="en-US" sz="1200" dirty="0">
                <a:latin typeface="REM Medium" pitchFamily="2" charset="0"/>
                <a:cs typeface="REM Medium" pitchFamily="2" charset="0"/>
              </a:rPr>
              <a:t>. Vestibulum quis dui ligula. </a:t>
            </a:r>
          </a:p>
          <a:p>
            <a:pPr marL="0" indent="0">
              <a:lnSpc>
                <a:spcPct val="150000"/>
              </a:lnSpc>
              <a:buNone/>
            </a:pPr>
            <a:r>
              <a:rPr lang="en-US" sz="1200" dirty="0">
                <a:latin typeface="REM Medium" pitchFamily="2" charset="0"/>
                <a:cs typeface="REM Medium" pitchFamily="2" charset="0"/>
              </a:rPr>
              <a:t>Ut lacinia </a:t>
            </a:r>
            <a:r>
              <a:rPr lang="en-US" sz="1200" dirty="0" err="1">
                <a:latin typeface="REM Medium" pitchFamily="2" charset="0"/>
                <a:cs typeface="REM Medium" pitchFamily="2" charset="0"/>
              </a:rPr>
              <a:t>lacus</a:t>
            </a:r>
            <a:r>
              <a:rPr lang="en-US" sz="1200" dirty="0">
                <a:latin typeface="REM Medium" pitchFamily="2" charset="0"/>
                <a:cs typeface="REM Medium" pitchFamily="2" charset="0"/>
              </a:rPr>
              <a:t>  </a:t>
            </a:r>
            <a:r>
              <a:rPr lang="en-US" sz="1200" dirty="0" err="1">
                <a:latin typeface="REM Medium" pitchFamily="2" charset="0"/>
                <a:cs typeface="REM Medium" pitchFamily="2" charset="0"/>
              </a:rPr>
              <a:t>ut</a:t>
            </a:r>
            <a:r>
              <a:rPr lang="en-US" sz="1200" dirty="0">
                <a:latin typeface="REM Medium" pitchFamily="2" charset="0"/>
                <a:cs typeface="REM Medium" pitchFamily="2" charset="0"/>
              </a:rPr>
              <a:t> </a:t>
            </a:r>
            <a:r>
              <a:rPr lang="en-US" sz="1200" dirty="0" err="1">
                <a:latin typeface="REM Medium" pitchFamily="2" charset="0"/>
                <a:cs typeface="REM Medium" pitchFamily="2" charset="0"/>
              </a:rPr>
              <a:t>massa</a:t>
            </a:r>
            <a:r>
              <a:rPr lang="en-US" sz="1200" dirty="0">
                <a:latin typeface="REM Medium" pitchFamily="2" charset="0"/>
                <a:cs typeface="REM Medium" pitchFamily="2" charset="0"/>
              </a:rPr>
              <a:t> auctor, at </a:t>
            </a:r>
            <a:r>
              <a:rPr lang="en-US" sz="1200" dirty="0" err="1">
                <a:latin typeface="REM Medium" pitchFamily="2" charset="0"/>
                <a:cs typeface="REM Medium" pitchFamily="2" charset="0"/>
              </a:rPr>
              <a:t>pellentesque</a:t>
            </a:r>
            <a:r>
              <a:rPr lang="en-US" sz="1200" dirty="0">
                <a:latin typeface="REM Medium" pitchFamily="2" charset="0"/>
                <a:cs typeface="REM Medium" pitchFamily="2" charset="0"/>
              </a:rPr>
              <a:t> nunc gravida. Mauris </a:t>
            </a:r>
            <a:r>
              <a:rPr lang="en-US" sz="1200" dirty="0" err="1">
                <a:latin typeface="REM Medium" pitchFamily="2" charset="0"/>
                <a:cs typeface="REM Medium" pitchFamily="2" charset="0"/>
              </a:rPr>
              <a:t>mattis</a:t>
            </a:r>
            <a:r>
              <a:rPr lang="en-US" sz="1200" dirty="0">
                <a:latin typeface="REM Medium" pitchFamily="2" charset="0"/>
                <a:cs typeface="REM Medium" pitchFamily="2" charset="0"/>
              </a:rPr>
              <a:t> </a:t>
            </a:r>
            <a:r>
              <a:rPr lang="en-US" sz="1200" dirty="0" err="1">
                <a:latin typeface="REM Medium" pitchFamily="2" charset="0"/>
                <a:cs typeface="REM Medium" pitchFamily="2" charset="0"/>
              </a:rPr>
              <a:t>molestie</a:t>
            </a:r>
            <a:r>
              <a:rPr lang="en-US" sz="1200" dirty="0">
                <a:latin typeface="REM Medium" pitchFamily="2" charset="0"/>
                <a:cs typeface="REM Medium" pitchFamily="2" charset="0"/>
              </a:rPr>
              <a:t> </a:t>
            </a:r>
            <a:r>
              <a:rPr lang="en-US" sz="1200" dirty="0" err="1">
                <a:latin typeface="REM Medium" pitchFamily="2" charset="0"/>
                <a:cs typeface="REM Medium" pitchFamily="2" charset="0"/>
              </a:rPr>
              <a:t>orci</a:t>
            </a:r>
            <a:r>
              <a:rPr lang="en-US" sz="1200" dirty="0">
                <a:latin typeface="REM Medium" pitchFamily="2" charset="0"/>
                <a:cs typeface="REM Medium" pitchFamily="2" charset="0"/>
              </a:rPr>
              <a:t>, </a:t>
            </a:r>
            <a:r>
              <a:rPr lang="en-US" sz="1200" dirty="0" err="1">
                <a:latin typeface="REM Medium" pitchFamily="2" charset="0"/>
                <a:cs typeface="REM Medium" pitchFamily="2" charset="0"/>
              </a:rPr>
              <a:t>ut</a:t>
            </a:r>
            <a:r>
              <a:rPr lang="en-US" sz="1200" dirty="0">
                <a:latin typeface="REM Medium" pitchFamily="2" charset="0"/>
                <a:cs typeface="REM Medium" pitchFamily="2" charset="0"/>
              </a:rPr>
              <a:t> </a:t>
            </a:r>
            <a:r>
              <a:rPr lang="en-US" sz="1200" dirty="0" err="1">
                <a:latin typeface="REM Medium" pitchFamily="2" charset="0"/>
                <a:cs typeface="REM Medium" pitchFamily="2" charset="0"/>
              </a:rPr>
              <a:t>vulputate</a:t>
            </a:r>
            <a:r>
              <a:rPr lang="en-US" sz="1200" dirty="0">
                <a:latin typeface="REM Medium" pitchFamily="2" charset="0"/>
                <a:cs typeface="REM Medium" pitchFamily="2" charset="0"/>
              </a:rPr>
              <a:t> </a:t>
            </a:r>
            <a:r>
              <a:rPr lang="en-US" sz="1200" dirty="0" err="1">
                <a:latin typeface="REM Medium" pitchFamily="2" charset="0"/>
                <a:cs typeface="REM Medium" pitchFamily="2" charset="0"/>
              </a:rPr>
              <a:t>enim</a:t>
            </a:r>
            <a:r>
              <a:rPr lang="en-US" sz="1200" dirty="0">
                <a:latin typeface="REM Medium" pitchFamily="2" charset="0"/>
                <a:cs typeface="REM Medium" pitchFamily="2" charset="0"/>
              </a:rPr>
              <a:t>. Lorem ipsum dolor sit </a:t>
            </a:r>
            <a:r>
              <a:rPr lang="en-US" sz="1200" dirty="0" err="1">
                <a:latin typeface="REM Medium" pitchFamily="2" charset="0"/>
                <a:cs typeface="REM Medium" pitchFamily="2" charset="0"/>
              </a:rPr>
              <a:t>amet</a:t>
            </a:r>
            <a:r>
              <a:rPr lang="en-US" sz="1200" dirty="0">
                <a:latin typeface="REM Medium" pitchFamily="2" charset="0"/>
                <a:cs typeface="REM Medium" pitchFamily="2" charset="0"/>
              </a:rPr>
              <a:t>, </a:t>
            </a:r>
            <a:r>
              <a:rPr lang="en-US" sz="1200" dirty="0" err="1">
                <a:latin typeface="REM Medium" pitchFamily="2" charset="0"/>
                <a:cs typeface="REM Medium" pitchFamily="2" charset="0"/>
              </a:rPr>
              <a:t>consectetur</a:t>
            </a:r>
            <a:r>
              <a:rPr lang="en-US" sz="1200" dirty="0">
                <a:latin typeface="REM Medium" pitchFamily="2" charset="0"/>
                <a:cs typeface="REM Medium" pitchFamily="2" charset="0"/>
              </a:rPr>
              <a:t> </a:t>
            </a:r>
            <a:r>
              <a:rPr lang="en-US" sz="1200" dirty="0" err="1">
                <a:latin typeface="REM Medium" pitchFamily="2" charset="0"/>
                <a:cs typeface="REM Medium" pitchFamily="2" charset="0"/>
              </a:rPr>
              <a:t>adipiscing</a:t>
            </a:r>
            <a:r>
              <a:rPr lang="en-US" sz="1200" dirty="0">
                <a:latin typeface="REM Medium" pitchFamily="2" charset="0"/>
                <a:cs typeface="REM Medium" pitchFamily="2" charset="0"/>
              </a:rPr>
              <a:t> </a:t>
            </a:r>
            <a:r>
              <a:rPr lang="en-US" sz="1200" dirty="0" err="1">
                <a:latin typeface="REM Medium" pitchFamily="2" charset="0"/>
                <a:cs typeface="REM Medium" pitchFamily="2" charset="0"/>
              </a:rPr>
              <a:t>elit</a:t>
            </a:r>
            <a:r>
              <a:rPr lang="en-US" sz="1200" dirty="0">
                <a:latin typeface="REM Medium" pitchFamily="2" charset="0"/>
                <a:cs typeface="REM Medium" pitchFamily="2" charset="0"/>
              </a:rPr>
              <a:t>. Cras </a:t>
            </a:r>
            <a:r>
              <a:rPr lang="en-US" sz="1200" dirty="0" err="1">
                <a:latin typeface="REM Medium" pitchFamily="2" charset="0"/>
                <a:cs typeface="REM Medium" pitchFamily="2" charset="0"/>
              </a:rPr>
              <a:t>sollicitudin</a:t>
            </a:r>
            <a:r>
              <a:rPr lang="en-US" sz="1200" dirty="0">
                <a:latin typeface="REM Medium" pitchFamily="2" charset="0"/>
                <a:cs typeface="REM Medium" pitchFamily="2" charset="0"/>
              </a:rPr>
              <a:t> </a:t>
            </a:r>
            <a:r>
              <a:rPr lang="en-US" sz="1200" dirty="0" err="1">
                <a:latin typeface="REM Medium" pitchFamily="2" charset="0"/>
                <a:cs typeface="REM Medium" pitchFamily="2" charset="0"/>
              </a:rPr>
              <a:t>luctus</a:t>
            </a:r>
            <a:r>
              <a:rPr lang="en-US" sz="1200" dirty="0">
                <a:latin typeface="REM Medium" pitchFamily="2" charset="0"/>
                <a:cs typeface="REM Medium" pitchFamily="2" charset="0"/>
              </a:rPr>
              <a:t> </a:t>
            </a:r>
            <a:r>
              <a:rPr lang="en-US" sz="1200" dirty="0" err="1">
                <a:latin typeface="REM Medium" pitchFamily="2" charset="0"/>
                <a:cs typeface="REM Medium" pitchFamily="2" charset="0"/>
              </a:rPr>
              <a:t>luctus</a:t>
            </a:r>
            <a:r>
              <a:rPr lang="en-US" sz="1200" dirty="0">
                <a:latin typeface="REM Medium" pitchFamily="2" charset="0"/>
                <a:cs typeface="REM Medium" pitchFamily="2" charset="0"/>
              </a:rPr>
              <a:t>. Vestibulum quis dui ligula. Ut lacinia </a:t>
            </a:r>
            <a:r>
              <a:rPr lang="en-US" sz="1200" dirty="0" err="1">
                <a:latin typeface="REM Medium" pitchFamily="2" charset="0"/>
                <a:cs typeface="REM Medium" pitchFamily="2" charset="0"/>
              </a:rPr>
              <a:t>lacus</a:t>
            </a:r>
            <a:r>
              <a:rPr lang="en-US" sz="1200" dirty="0">
                <a:latin typeface="REM Medium" pitchFamily="2" charset="0"/>
                <a:cs typeface="REM Medium" pitchFamily="2" charset="0"/>
              </a:rPr>
              <a:t>  </a:t>
            </a:r>
          </a:p>
          <a:p>
            <a:pPr marL="0" indent="0">
              <a:lnSpc>
                <a:spcPct val="150000"/>
              </a:lnSpc>
              <a:buNone/>
            </a:pPr>
            <a:r>
              <a:rPr lang="en-US" sz="1200" dirty="0" err="1">
                <a:latin typeface="REM Medium" pitchFamily="2" charset="0"/>
                <a:cs typeface="REM Medium" pitchFamily="2" charset="0"/>
              </a:rPr>
              <a:t>ut</a:t>
            </a:r>
            <a:r>
              <a:rPr lang="en-US" sz="1200" dirty="0">
                <a:latin typeface="REM Medium" pitchFamily="2" charset="0"/>
                <a:cs typeface="REM Medium" pitchFamily="2" charset="0"/>
              </a:rPr>
              <a:t> </a:t>
            </a:r>
            <a:r>
              <a:rPr lang="en-US" sz="1200" dirty="0" err="1">
                <a:latin typeface="REM Medium" pitchFamily="2" charset="0"/>
                <a:cs typeface="REM Medium" pitchFamily="2" charset="0"/>
              </a:rPr>
              <a:t>massa</a:t>
            </a:r>
            <a:r>
              <a:rPr lang="en-US" sz="1200" dirty="0">
                <a:latin typeface="REM Medium" pitchFamily="2" charset="0"/>
                <a:cs typeface="REM Medium" pitchFamily="2" charset="0"/>
              </a:rPr>
              <a:t> auctor, at </a:t>
            </a:r>
            <a:r>
              <a:rPr lang="en-US" sz="1200" dirty="0" err="1">
                <a:latin typeface="REM Medium" pitchFamily="2" charset="0"/>
                <a:cs typeface="REM Medium" pitchFamily="2" charset="0"/>
              </a:rPr>
              <a:t>pellentesque</a:t>
            </a:r>
            <a:r>
              <a:rPr lang="en-US" sz="1200" dirty="0">
                <a:latin typeface="REM Medium" pitchFamily="2" charset="0"/>
                <a:cs typeface="REM Medium" pitchFamily="2" charset="0"/>
              </a:rPr>
              <a:t> nunc gravida. Mauris </a:t>
            </a:r>
            <a:r>
              <a:rPr lang="en-US" sz="1200" dirty="0" err="1">
                <a:latin typeface="REM Medium" pitchFamily="2" charset="0"/>
                <a:cs typeface="REM Medium" pitchFamily="2" charset="0"/>
              </a:rPr>
              <a:t>mattis</a:t>
            </a:r>
            <a:r>
              <a:rPr lang="en-US" sz="1200" dirty="0">
                <a:latin typeface="REM Medium" pitchFamily="2" charset="0"/>
                <a:cs typeface="REM Medium" pitchFamily="2" charset="0"/>
              </a:rPr>
              <a:t> </a:t>
            </a:r>
            <a:r>
              <a:rPr lang="en-US" sz="1200" dirty="0" err="1">
                <a:latin typeface="REM Medium" pitchFamily="2" charset="0"/>
                <a:cs typeface="REM Medium" pitchFamily="2" charset="0"/>
              </a:rPr>
              <a:t>molestie</a:t>
            </a:r>
            <a:r>
              <a:rPr lang="en-US" sz="1200" dirty="0">
                <a:latin typeface="REM Medium" pitchFamily="2" charset="0"/>
                <a:cs typeface="REM Medium" pitchFamily="2" charset="0"/>
              </a:rPr>
              <a:t> </a:t>
            </a:r>
            <a:r>
              <a:rPr lang="en-US" sz="1200" dirty="0" err="1">
                <a:latin typeface="REM Medium" pitchFamily="2" charset="0"/>
                <a:cs typeface="REM Medium" pitchFamily="2" charset="0"/>
              </a:rPr>
              <a:t>orci</a:t>
            </a:r>
            <a:r>
              <a:rPr lang="en-US" sz="1200" dirty="0">
                <a:latin typeface="REM Medium" pitchFamily="2" charset="0"/>
                <a:cs typeface="REM Medium" pitchFamily="2" charset="0"/>
              </a:rPr>
              <a:t>, </a:t>
            </a:r>
            <a:r>
              <a:rPr lang="en-US" sz="1200" dirty="0" err="1">
                <a:latin typeface="REM Medium" pitchFamily="2" charset="0"/>
                <a:cs typeface="REM Medium" pitchFamily="2" charset="0"/>
              </a:rPr>
              <a:t>ut</a:t>
            </a:r>
            <a:r>
              <a:rPr lang="en-US" sz="1200" dirty="0">
                <a:latin typeface="REM Medium" pitchFamily="2" charset="0"/>
                <a:cs typeface="REM Medium" pitchFamily="2" charset="0"/>
              </a:rPr>
              <a:t> </a:t>
            </a:r>
            <a:r>
              <a:rPr lang="en-US" sz="1200" dirty="0" err="1">
                <a:latin typeface="REM Medium" pitchFamily="2" charset="0"/>
                <a:cs typeface="REM Medium" pitchFamily="2" charset="0"/>
              </a:rPr>
              <a:t>vulputate</a:t>
            </a:r>
            <a:r>
              <a:rPr lang="en-US" sz="1200" dirty="0">
                <a:latin typeface="REM Medium" pitchFamily="2" charset="0"/>
                <a:cs typeface="REM Medium" pitchFamily="2" charset="0"/>
              </a:rPr>
              <a:t> </a:t>
            </a:r>
            <a:r>
              <a:rPr lang="en-US" sz="1200" dirty="0" err="1">
                <a:latin typeface="REM Medium" pitchFamily="2" charset="0"/>
                <a:cs typeface="REM Medium" pitchFamily="2" charset="0"/>
              </a:rPr>
              <a:t>enim</a:t>
            </a:r>
            <a:r>
              <a:rPr lang="en-US" sz="1200" dirty="0">
                <a:latin typeface="REM Medium" pitchFamily="2" charset="0"/>
                <a:cs typeface="REM Medium" pitchFamily="2" charset="0"/>
              </a:rPr>
              <a:t>.</a:t>
            </a:r>
          </a:p>
        </p:txBody>
      </p:sp>
      <p:sp>
        <p:nvSpPr>
          <p:cNvPr id="9" name="Content Placeholder 2"/>
          <p:cNvSpPr txBox="1">
            <a:spLocks/>
          </p:cNvSpPr>
          <p:nvPr/>
        </p:nvSpPr>
        <p:spPr>
          <a:xfrm>
            <a:off x="8610600" y="133349"/>
            <a:ext cx="533400" cy="4572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bs-Latn-BA" sz="1200" dirty="0">
                <a:latin typeface="+mj-lt"/>
              </a:rPr>
              <a:t>4</a:t>
            </a:r>
            <a:endParaRPr lang="en-US" sz="1200" dirty="0">
              <a:latin typeface="+mj-lt"/>
            </a:endParaRPr>
          </a:p>
        </p:txBody>
      </p:sp>
      <p:grpSp>
        <p:nvGrpSpPr>
          <p:cNvPr id="10" name="Group 37"/>
          <p:cNvGrpSpPr>
            <a:grpSpLocks noChangeAspect="1"/>
          </p:cNvGrpSpPr>
          <p:nvPr/>
        </p:nvGrpSpPr>
        <p:grpSpPr bwMode="auto">
          <a:xfrm rot="5400000">
            <a:off x="6396852" y="2270899"/>
            <a:ext cx="4368800" cy="703303"/>
            <a:chOff x="-43" y="1252"/>
            <a:chExt cx="3255" cy="524"/>
          </a:xfrm>
          <a:solidFill>
            <a:schemeClr val="tx1"/>
          </a:solidFill>
        </p:grpSpPr>
        <p:sp>
          <p:nvSpPr>
            <p:cNvPr id="11" name="Rectangle 38"/>
            <p:cNvSpPr>
              <a:spLocks noChangeArrowheads="1"/>
            </p:cNvSpPr>
            <p:nvPr/>
          </p:nvSpPr>
          <p:spPr bwMode="auto">
            <a:xfrm>
              <a:off x="1864" y="1296"/>
              <a:ext cx="167" cy="4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39"/>
            <p:cNvSpPr>
              <a:spLocks noChangeArrowheads="1"/>
            </p:cNvSpPr>
            <p:nvPr/>
          </p:nvSpPr>
          <p:spPr bwMode="auto">
            <a:xfrm>
              <a:off x="1058" y="1296"/>
              <a:ext cx="167" cy="4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40"/>
            <p:cNvSpPr>
              <a:spLocks noEditPoints="1"/>
            </p:cNvSpPr>
            <p:nvPr/>
          </p:nvSpPr>
          <p:spPr bwMode="auto">
            <a:xfrm>
              <a:off x="2243" y="1252"/>
              <a:ext cx="969" cy="524"/>
            </a:xfrm>
            <a:custGeom>
              <a:avLst/>
              <a:gdLst>
                <a:gd name="T0" fmla="*/ 112 w 388"/>
                <a:gd name="T1" fmla="*/ 94 h 211"/>
                <a:gd name="T2" fmla="*/ 121 w 388"/>
                <a:gd name="T3" fmla="*/ 87 h 211"/>
                <a:gd name="T4" fmla="*/ 124 w 388"/>
                <a:gd name="T5" fmla="*/ 85 h 211"/>
                <a:gd name="T6" fmla="*/ 124 w 388"/>
                <a:gd name="T7" fmla="*/ 85 h 211"/>
                <a:gd name="T8" fmla="*/ 183 w 388"/>
                <a:gd name="T9" fmla="*/ 65 h 211"/>
                <a:gd name="T10" fmla="*/ 183 w 388"/>
                <a:gd name="T11" fmla="*/ 65 h 211"/>
                <a:gd name="T12" fmla="*/ 187 w 388"/>
                <a:gd name="T13" fmla="*/ 65 h 211"/>
                <a:gd name="T14" fmla="*/ 193 w 388"/>
                <a:gd name="T15" fmla="*/ 65 h 211"/>
                <a:gd name="T16" fmla="*/ 321 w 388"/>
                <a:gd name="T17" fmla="*/ 202 h 211"/>
                <a:gd name="T18" fmla="*/ 321 w 388"/>
                <a:gd name="T19" fmla="*/ 204 h 211"/>
                <a:gd name="T20" fmla="*/ 321 w 388"/>
                <a:gd name="T21" fmla="*/ 206 h 211"/>
                <a:gd name="T22" fmla="*/ 321 w 388"/>
                <a:gd name="T23" fmla="*/ 211 h 211"/>
                <a:gd name="T24" fmla="*/ 388 w 388"/>
                <a:gd name="T25" fmla="*/ 211 h 211"/>
                <a:gd name="T26" fmla="*/ 388 w 388"/>
                <a:gd name="T27" fmla="*/ 211 h 211"/>
                <a:gd name="T28" fmla="*/ 388 w 388"/>
                <a:gd name="T29" fmla="*/ 205 h 211"/>
                <a:gd name="T30" fmla="*/ 387 w 388"/>
                <a:gd name="T31" fmla="*/ 190 h 211"/>
                <a:gd name="T32" fmla="*/ 379 w 388"/>
                <a:gd name="T33" fmla="*/ 136 h 211"/>
                <a:gd name="T34" fmla="*/ 333 w 388"/>
                <a:gd name="T35" fmla="*/ 59 h 211"/>
                <a:gd name="T36" fmla="*/ 194 w 388"/>
                <a:gd name="T37" fmla="*/ 0 h 211"/>
                <a:gd name="T38" fmla="*/ 1 w 388"/>
                <a:gd name="T39" fmla="*/ 186 h 211"/>
                <a:gd name="T40" fmla="*/ 0 w 388"/>
                <a:gd name="T41" fmla="*/ 209 h 211"/>
                <a:gd name="T42" fmla="*/ 0 w 388"/>
                <a:gd name="T43" fmla="*/ 211 h 211"/>
                <a:gd name="T44" fmla="*/ 67 w 388"/>
                <a:gd name="T45" fmla="*/ 211 h 211"/>
                <a:gd name="T46" fmla="*/ 112 w 388"/>
                <a:gd name="T47" fmla="*/ 94 h 211"/>
                <a:gd name="T48" fmla="*/ 319 w 388"/>
                <a:gd name="T49" fmla="*/ 127 h 211"/>
                <a:gd name="T50" fmla="*/ 319 w 388"/>
                <a:gd name="T51" fmla="*/ 128 h 211"/>
                <a:gd name="T52" fmla="*/ 319 w 388"/>
                <a:gd name="T53" fmla="*/ 131 h 211"/>
                <a:gd name="T54" fmla="*/ 319 w 388"/>
                <a:gd name="T55" fmla="*/ 12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8" h="211">
                  <a:moveTo>
                    <a:pt x="112" y="94"/>
                  </a:moveTo>
                  <a:cubicBezTo>
                    <a:pt x="115" y="91"/>
                    <a:pt x="118" y="89"/>
                    <a:pt x="121" y="87"/>
                  </a:cubicBezTo>
                  <a:cubicBezTo>
                    <a:pt x="122" y="86"/>
                    <a:pt x="123" y="85"/>
                    <a:pt x="124" y="85"/>
                  </a:cubicBezTo>
                  <a:cubicBezTo>
                    <a:pt x="124" y="85"/>
                    <a:pt x="124" y="85"/>
                    <a:pt x="124" y="85"/>
                  </a:cubicBezTo>
                  <a:cubicBezTo>
                    <a:pt x="142" y="74"/>
                    <a:pt x="162" y="67"/>
                    <a:pt x="183" y="65"/>
                  </a:cubicBezTo>
                  <a:cubicBezTo>
                    <a:pt x="183" y="65"/>
                    <a:pt x="183" y="65"/>
                    <a:pt x="183" y="65"/>
                  </a:cubicBezTo>
                  <a:cubicBezTo>
                    <a:pt x="184" y="65"/>
                    <a:pt x="186" y="65"/>
                    <a:pt x="187" y="65"/>
                  </a:cubicBezTo>
                  <a:cubicBezTo>
                    <a:pt x="188" y="65"/>
                    <a:pt x="189" y="65"/>
                    <a:pt x="193" y="65"/>
                  </a:cubicBezTo>
                  <a:cubicBezTo>
                    <a:pt x="229" y="65"/>
                    <a:pt x="321" y="85"/>
                    <a:pt x="321" y="202"/>
                  </a:cubicBezTo>
                  <a:cubicBezTo>
                    <a:pt x="321" y="203"/>
                    <a:pt x="321" y="203"/>
                    <a:pt x="321" y="204"/>
                  </a:cubicBezTo>
                  <a:cubicBezTo>
                    <a:pt x="321" y="204"/>
                    <a:pt x="321" y="205"/>
                    <a:pt x="321" y="206"/>
                  </a:cubicBezTo>
                  <a:cubicBezTo>
                    <a:pt x="321" y="211"/>
                    <a:pt x="321" y="211"/>
                    <a:pt x="321" y="211"/>
                  </a:cubicBezTo>
                  <a:cubicBezTo>
                    <a:pt x="388" y="211"/>
                    <a:pt x="388" y="211"/>
                    <a:pt x="388" y="211"/>
                  </a:cubicBezTo>
                  <a:cubicBezTo>
                    <a:pt x="388" y="211"/>
                    <a:pt x="388" y="211"/>
                    <a:pt x="388" y="211"/>
                  </a:cubicBezTo>
                  <a:cubicBezTo>
                    <a:pt x="388" y="209"/>
                    <a:pt x="388" y="207"/>
                    <a:pt x="388" y="205"/>
                  </a:cubicBezTo>
                  <a:cubicBezTo>
                    <a:pt x="388" y="200"/>
                    <a:pt x="388" y="195"/>
                    <a:pt x="387" y="190"/>
                  </a:cubicBezTo>
                  <a:cubicBezTo>
                    <a:pt x="386" y="169"/>
                    <a:pt x="383" y="151"/>
                    <a:pt x="379" y="136"/>
                  </a:cubicBezTo>
                  <a:cubicBezTo>
                    <a:pt x="370" y="107"/>
                    <a:pt x="354" y="81"/>
                    <a:pt x="333" y="59"/>
                  </a:cubicBezTo>
                  <a:cubicBezTo>
                    <a:pt x="298" y="23"/>
                    <a:pt x="249" y="0"/>
                    <a:pt x="194" y="0"/>
                  </a:cubicBezTo>
                  <a:cubicBezTo>
                    <a:pt x="90" y="0"/>
                    <a:pt x="5" y="83"/>
                    <a:pt x="1" y="186"/>
                  </a:cubicBezTo>
                  <a:cubicBezTo>
                    <a:pt x="1" y="193"/>
                    <a:pt x="0" y="201"/>
                    <a:pt x="0" y="209"/>
                  </a:cubicBezTo>
                  <a:cubicBezTo>
                    <a:pt x="0" y="210"/>
                    <a:pt x="0" y="211"/>
                    <a:pt x="0" y="211"/>
                  </a:cubicBezTo>
                  <a:cubicBezTo>
                    <a:pt x="67" y="211"/>
                    <a:pt x="67" y="211"/>
                    <a:pt x="67" y="211"/>
                  </a:cubicBezTo>
                  <a:cubicBezTo>
                    <a:pt x="66" y="205"/>
                    <a:pt x="62" y="135"/>
                    <a:pt x="112" y="94"/>
                  </a:cubicBezTo>
                  <a:close/>
                  <a:moveTo>
                    <a:pt x="319" y="127"/>
                  </a:moveTo>
                  <a:cubicBezTo>
                    <a:pt x="319" y="128"/>
                    <a:pt x="319" y="128"/>
                    <a:pt x="319" y="128"/>
                  </a:cubicBezTo>
                  <a:cubicBezTo>
                    <a:pt x="319" y="129"/>
                    <a:pt x="319" y="130"/>
                    <a:pt x="319" y="131"/>
                  </a:cubicBezTo>
                  <a:lnTo>
                    <a:pt x="319" y="1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41"/>
            <p:cNvSpPr>
              <a:spLocks/>
            </p:cNvSpPr>
            <p:nvPr/>
          </p:nvSpPr>
          <p:spPr bwMode="auto">
            <a:xfrm>
              <a:off x="-43" y="1281"/>
              <a:ext cx="881" cy="495"/>
            </a:xfrm>
            <a:custGeom>
              <a:avLst/>
              <a:gdLst>
                <a:gd name="T0" fmla="*/ 67 w 353"/>
                <a:gd name="T1" fmla="*/ 59 h 199"/>
                <a:gd name="T2" fmla="*/ 288 w 353"/>
                <a:gd name="T3" fmla="*/ 155 h 199"/>
                <a:gd name="T4" fmla="*/ 282 w 353"/>
                <a:gd name="T5" fmla="*/ 199 h 199"/>
                <a:gd name="T6" fmla="*/ 350 w 353"/>
                <a:gd name="T7" fmla="*/ 199 h 199"/>
                <a:gd name="T8" fmla="*/ 353 w 353"/>
                <a:gd name="T9" fmla="*/ 159 h 199"/>
                <a:gd name="T10" fmla="*/ 111 w 353"/>
                <a:gd name="T11" fmla="*/ 0 h 199"/>
                <a:gd name="T12" fmla="*/ 6 w 353"/>
                <a:gd name="T13" fmla="*/ 0 h 199"/>
                <a:gd name="T14" fmla="*/ 6 w 353"/>
                <a:gd name="T15" fmla="*/ 0 h 199"/>
                <a:gd name="T16" fmla="*/ 0 w 353"/>
                <a:gd name="T17" fmla="*/ 0 h 199"/>
                <a:gd name="T18" fmla="*/ 0 w 353"/>
                <a:gd name="T19" fmla="*/ 49 h 199"/>
                <a:gd name="T20" fmla="*/ 0 w 353"/>
                <a:gd name="T21" fmla="*/ 199 h 199"/>
                <a:gd name="T22" fmla="*/ 67 w 353"/>
                <a:gd name="T23" fmla="*/ 199 h 199"/>
                <a:gd name="T24" fmla="*/ 67 w 353"/>
                <a:gd name="T25" fmla="*/ 5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3" h="199">
                  <a:moveTo>
                    <a:pt x="67" y="59"/>
                  </a:moveTo>
                  <a:cubicBezTo>
                    <a:pt x="150" y="59"/>
                    <a:pt x="286" y="46"/>
                    <a:pt x="288" y="155"/>
                  </a:cubicBezTo>
                  <a:cubicBezTo>
                    <a:pt x="288" y="172"/>
                    <a:pt x="286" y="187"/>
                    <a:pt x="282" y="199"/>
                  </a:cubicBezTo>
                  <a:cubicBezTo>
                    <a:pt x="350" y="199"/>
                    <a:pt x="350" y="199"/>
                    <a:pt x="350" y="199"/>
                  </a:cubicBezTo>
                  <a:cubicBezTo>
                    <a:pt x="352" y="186"/>
                    <a:pt x="353" y="173"/>
                    <a:pt x="353" y="159"/>
                  </a:cubicBezTo>
                  <a:cubicBezTo>
                    <a:pt x="353" y="13"/>
                    <a:pt x="247" y="0"/>
                    <a:pt x="111" y="0"/>
                  </a:cubicBezTo>
                  <a:cubicBezTo>
                    <a:pt x="6" y="0"/>
                    <a:pt x="6" y="0"/>
                    <a:pt x="6" y="0"/>
                  </a:cubicBezTo>
                  <a:cubicBezTo>
                    <a:pt x="6" y="0"/>
                    <a:pt x="6" y="0"/>
                    <a:pt x="6" y="0"/>
                  </a:cubicBezTo>
                  <a:cubicBezTo>
                    <a:pt x="0" y="0"/>
                    <a:pt x="0" y="0"/>
                    <a:pt x="0" y="0"/>
                  </a:cubicBezTo>
                  <a:cubicBezTo>
                    <a:pt x="0" y="49"/>
                    <a:pt x="0" y="49"/>
                    <a:pt x="0" y="49"/>
                  </a:cubicBezTo>
                  <a:cubicBezTo>
                    <a:pt x="0" y="199"/>
                    <a:pt x="0" y="199"/>
                    <a:pt x="0" y="199"/>
                  </a:cubicBezTo>
                  <a:cubicBezTo>
                    <a:pt x="67" y="199"/>
                    <a:pt x="67" y="199"/>
                    <a:pt x="67" y="199"/>
                  </a:cubicBezTo>
                  <a:lnTo>
                    <a:pt x="67"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026" name="Picture 2" descr="D:\1_Fakultet\1_Akademija\cetvrta godina\vizualne komunikacije III\BHAAAS\FINALNA PREZENTACIJA DECEMBAR\materijali\347407952_903859504243582_2720550632393933914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0639" y="438151"/>
            <a:ext cx="3124202"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1_Fakultet\1_Akademija\cetvrta godina\vizualne komunikacije III\BHAAAS\FINALNA PREZENTACIJA DECEMBAR\materijali\206496342_3952702878112979_2001528278542765940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0639" y="2724150"/>
            <a:ext cx="3124202" cy="20828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D:\1_Fakultet\1_Akademija\cetvrta godina\vizualne komunikacije III\BHAAAS\2024\1_BHAAAS_LOGO\1_MAIN LOGO CONDENSED\RGB\PNG\full color\RGB_logotip i odnosi-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9854" y="4743298"/>
            <a:ext cx="354891" cy="3672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7499E1E-F4B7-02F9-0B48-4A28D79688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0638" y="418303"/>
            <a:ext cx="3108961" cy="2071831"/>
          </a:xfrm>
          <a:prstGeom prst="rect">
            <a:avLst/>
          </a:prstGeom>
        </p:spPr>
      </p:pic>
      <p:pic>
        <p:nvPicPr>
          <p:cNvPr id="7" name="Picture 6">
            <a:extLst>
              <a:ext uri="{FF2B5EF4-FFF2-40B4-BE49-F238E27FC236}">
                <a16:creationId xmlns:a16="http://schemas.microsoft.com/office/drawing/2014/main" id="{0D26DDE0-307A-5931-7527-E537BA6CCA6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0637" y="2737236"/>
            <a:ext cx="3124203" cy="2081988"/>
          </a:xfrm>
          <a:prstGeom prst="rect">
            <a:avLst/>
          </a:prstGeom>
        </p:spPr>
      </p:pic>
    </p:spTree>
    <p:extLst>
      <p:ext uri="{BB962C8B-B14F-4D97-AF65-F5344CB8AC3E}">
        <p14:creationId xmlns:p14="http://schemas.microsoft.com/office/powerpoint/2010/main" val="1213580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47"/>
          <p:cNvSpPr>
            <a:spLocks/>
          </p:cNvSpPr>
          <p:nvPr/>
        </p:nvSpPr>
        <p:spPr bwMode="auto">
          <a:xfrm rot="16200000">
            <a:off x="-310053" y="214805"/>
            <a:ext cx="1458308" cy="838199"/>
          </a:xfrm>
          <a:custGeom>
            <a:avLst/>
            <a:gdLst>
              <a:gd name="T0" fmla="*/ 79 w 346"/>
              <a:gd name="T1" fmla="*/ 211 h 211"/>
              <a:gd name="T2" fmla="*/ 64 w 346"/>
              <a:gd name="T3" fmla="*/ 173 h 211"/>
              <a:gd name="T4" fmla="*/ 64 w 346"/>
              <a:gd name="T5" fmla="*/ 173 h 211"/>
              <a:gd name="T6" fmla="*/ 64 w 346"/>
              <a:gd name="T7" fmla="*/ 170 h 211"/>
              <a:gd name="T8" fmla="*/ 64 w 346"/>
              <a:gd name="T9" fmla="*/ 165 h 211"/>
              <a:gd name="T10" fmla="*/ 168 w 346"/>
              <a:gd name="T11" fmla="*/ 64 h 211"/>
              <a:gd name="T12" fmla="*/ 181 w 346"/>
              <a:gd name="T13" fmla="*/ 64 h 211"/>
              <a:gd name="T14" fmla="*/ 186 w 346"/>
              <a:gd name="T15" fmla="*/ 64 h 211"/>
              <a:gd name="T16" fmla="*/ 186 w 346"/>
              <a:gd name="T17" fmla="*/ 64 h 211"/>
              <a:gd name="T18" fmla="*/ 346 w 346"/>
              <a:gd name="T19" fmla="*/ 64 h 211"/>
              <a:gd name="T20" fmla="*/ 345 w 346"/>
              <a:gd name="T21" fmla="*/ 0 h 211"/>
              <a:gd name="T22" fmla="*/ 177 w 346"/>
              <a:gd name="T23" fmla="*/ 0 h 211"/>
              <a:gd name="T24" fmla="*/ 173 w 346"/>
              <a:gd name="T25" fmla="*/ 0 h 211"/>
              <a:gd name="T26" fmla="*/ 169 w 346"/>
              <a:gd name="T27" fmla="*/ 0 h 211"/>
              <a:gd name="T28" fmla="*/ 156 w 346"/>
              <a:gd name="T29" fmla="*/ 1 h 211"/>
              <a:gd name="T30" fmla="*/ 112 w 346"/>
              <a:gd name="T31" fmla="*/ 7 h 211"/>
              <a:gd name="T32" fmla="*/ 49 w 346"/>
              <a:gd name="T33" fmla="*/ 43 h 211"/>
              <a:gd name="T34" fmla="*/ 0 w 346"/>
              <a:gd name="T35" fmla="*/ 153 h 211"/>
              <a:gd name="T36" fmla="*/ 9 w 346"/>
              <a:gd name="T37" fmla="*/ 211 h 211"/>
              <a:gd name="T38" fmla="*/ 79 w 346"/>
              <a:gd name="T3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6" h="211">
                <a:moveTo>
                  <a:pt x="79" y="211"/>
                </a:moveTo>
                <a:cubicBezTo>
                  <a:pt x="71" y="199"/>
                  <a:pt x="65" y="188"/>
                  <a:pt x="64" y="173"/>
                </a:cubicBezTo>
                <a:cubicBezTo>
                  <a:pt x="64" y="173"/>
                  <a:pt x="64" y="173"/>
                  <a:pt x="64" y="173"/>
                </a:cubicBezTo>
                <a:cubicBezTo>
                  <a:pt x="64" y="172"/>
                  <a:pt x="64" y="171"/>
                  <a:pt x="64" y="170"/>
                </a:cubicBezTo>
                <a:cubicBezTo>
                  <a:pt x="64" y="170"/>
                  <a:pt x="64" y="168"/>
                  <a:pt x="64" y="165"/>
                </a:cubicBezTo>
                <a:cubicBezTo>
                  <a:pt x="64" y="136"/>
                  <a:pt x="71" y="64"/>
                  <a:pt x="168" y="64"/>
                </a:cubicBezTo>
                <a:cubicBezTo>
                  <a:pt x="181" y="64"/>
                  <a:pt x="181" y="64"/>
                  <a:pt x="181" y="64"/>
                </a:cubicBezTo>
                <a:cubicBezTo>
                  <a:pt x="183" y="64"/>
                  <a:pt x="185" y="64"/>
                  <a:pt x="186" y="64"/>
                </a:cubicBezTo>
                <a:cubicBezTo>
                  <a:pt x="186" y="64"/>
                  <a:pt x="186" y="64"/>
                  <a:pt x="186" y="64"/>
                </a:cubicBezTo>
                <a:cubicBezTo>
                  <a:pt x="346" y="64"/>
                  <a:pt x="346" y="64"/>
                  <a:pt x="346" y="64"/>
                </a:cubicBezTo>
                <a:cubicBezTo>
                  <a:pt x="345" y="0"/>
                  <a:pt x="345" y="0"/>
                  <a:pt x="345" y="0"/>
                </a:cubicBezTo>
                <a:cubicBezTo>
                  <a:pt x="177" y="0"/>
                  <a:pt x="177" y="0"/>
                  <a:pt x="177" y="0"/>
                </a:cubicBezTo>
                <a:cubicBezTo>
                  <a:pt x="176" y="0"/>
                  <a:pt x="175" y="0"/>
                  <a:pt x="173" y="0"/>
                </a:cubicBezTo>
                <a:cubicBezTo>
                  <a:pt x="172" y="0"/>
                  <a:pt x="170" y="0"/>
                  <a:pt x="169" y="0"/>
                </a:cubicBezTo>
                <a:cubicBezTo>
                  <a:pt x="164" y="0"/>
                  <a:pt x="160" y="0"/>
                  <a:pt x="156" y="1"/>
                </a:cubicBezTo>
                <a:cubicBezTo>
                  <a:pt x="139" y="1"/>
                  <a:pt x="124" y="4"/>
                  <a:pt x="112" y="7"/>
                </a:cubicBezTo>
                <a:cubicBezTo>
                  <a:pt x="88" y="14"/>
                  <a:pt x="66" y="27"/>
                  <a:pt x="49" y="43"/>
                </a:cubicBezTo>
                <a:cubicBezTo>
                  <a:pt x="19" y="71"/>
                  <a:pt x="0" y="110"/>
                  <a:pt x="0" y="153"/>
                </a:cubicBezTo>
                <a:cubicBezTo>
                  <a:pt x="0" y="172"/>
                  <a:pt x="3" y="192"/>
                  <a:pt x="9" y="211"/>
                </a:cubicBezTo>
                <a:lnTo>
                  <a:pt x="79" y="2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47"/>
          <p:cNvSpPr>
            <a:spLocks/>
          </p:cNvSpPr>
          <p:nvPr/>
        </p:nvSpPr>
        <p:spPr bwMode="auto">
          <a:xfrm rot="5400000">
            <a:off x="5042333" y="3854020"/>
            <a:ext cx="1650134" cy="914400"/>
          </a:xfrm>
          <a:custGeom>
            <a:avLst/>
            <a:gdLst>
              <a:gd name="T0" fmla="*/ 79 w 346"/>
              <a:gd name="T1" fmla="*/ 211 h 211"/>
              <a:gd name="T2" fmla="*/ 64 w 346"/>
              <a:gd name="T3" fmla="*/ 173 h 211"/>
              <a:gd name="T4" fmla="*/ 64 w 346"/>
              <a:gd name="T5" fmla="*/ 173 h 211"/>
              <a:gd name="T6" fmla="*/ 64 w 346"/>
              <a:gd name="T7" fmla="*/ 170 h 211"/>
              <a:gd name="T8" fmla="*/ 64 w 346"/>
              <a:gd name="T9" fmla="*/ 165 h 211"/>
              <a:gd name="T10" fmla="*/ 168 w 346"/>
              <a:gd name="T11" fmla="*/ 64 h 211"/>
              <a:gd name="T12" fmla="*/ 181 w 346"/>
              <a:gd name="T13" fmla="*/ 64 h 211"/>
              <a:gd name="T14" fmla="*/ 186 w 346"/>
              <a:gd name="T15" fmla="*/ 64 h 211"/>
              <a:gd name="T16" fmla="*/ 186 w 346"/>
              <a:gd name="T17" fmla="*/ 64 h 211"/>
              <a:gd name="T18" fmla="*/ 346 w 346"/>
              <a:gd name="T19" fmla="*/ 64 h 211"/>
              <a:gd name="T20" fmla="*/ 345 w 346"/>
              <a:gd name="T21" fmla="*/ 0 h 211"/>
              <a:gd name="T22" fmla="*/ 177 w 346"/>
              <a:gd name="T23" fmla="*/ 0 h 211"/>
              <a:gd name="T24" fmla="*/ 173 w 346"/>
              <a:gd name="T25" fmla="*/ 0 h 211"/>
              <a:gd name="T26" fmla="*/ 169 w 346"/>
              <a:gd name="T27" fmla="*/ 0 h 211"/>
              <a:gd name="T28" fmla="*/ 156 w 346"/>
              <a:gd name="T29" fmla="*/ 1 h 211"/>
              <a:gd name="T30" fmla="*/ 112 w 346"/>
              <a:gd name="T31" fmla="*/ 7 h 211"/>
              <a:gd name="T32" fmla="*/ 49 w 346"/>
              <a:gd name="T33" fmla="*/ 43 h 211"/>
              <a:gd name="T34" fmla="*/ 0 w 346"/>
              <a:gd name="T35" fmla="*/ 153 h 211"/>
              <a:gd name="T36" fmla="*/ 9 w 346"/>
              <a:gd name="T37" fmla="*/ 211 h 211"/>
              <a:gd name="T38" fmla="*/ 79 w 346"/>
              <a:gd name="T3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6" h="211">
                <a:moveTo>
                  <a:pt x="79" y="211"/>
                </a:moveTo>
                <a:cubicBezTo>
                  <a:pt x="71" y="199"/>
                  <a:pt x="65" y="188"/>
                  <a:pt x="64" y="173"/>
                </a:cubicBezTo>
                <a:cubicBezTo>
                  <a:pt x="64" y="173"/>
                  <a:pt x="64" y="173"/>
                  <a:pt x="64" y="173"/>
                </a:cubicBezTo>
                <a:cubicBezTo>
                  <a:pt x="64" y="172"/>
                  <a:pt x="64" y="171"/>
                  <a:pt x="64" y="170"/>
                </a:cubicBezTo>
                <a:cubicBezTo>
                  <a:pt x="64" y="170"/>
                  <a:pt x="64" y="168"/>
                  <a:pt x="64" y="165"/>
                </a:cubicBezTo>
                <a:cubicBezTo>
                  <a:pt x="64" y="136"/>
                  <a:pt x="71" y="64"/>
                  <a:pt x="168" y="64"/>
                </a:cubicBezTo>
                <a:cubicBezTo>
                  <a:pt x="181" y="64"/>
                  <a:pt x="181" y="64"/>
                  <a:pt x="181" y="64"/>
                </a:cubicBezTo>
                <a:cubicBezTo>
                  <a:pt x="183" y="64"/>
                  <a:pt x="185" y="64"/>
                  <a:pt x="186" y="64"/>
                </a:cubicBezTo>
                <a:cubicBezTo>
                  <a:pt x="186" y="64"/>
                  <a:pt x="186" y="64"/>
                  <a:pt x="186" y="64"/>
                </a:cubicBezTo>
                <a:cubicBezTo>
                  <a:pt x="346" y="64"/>
                  <a:pt x="346" y="64"/>
                  <a:pt x="346" y="64"/>
                </a:cubicBezTo>
                <a:cubicBezTo>
                  <a:pt x="345" y="0"/>
                  <a:pt x="345" y="0"/>
                  <a:pt x="345" y="0"/>
                </a:cubicBezTo>
                <a:cubicBezTo>
                  <a:pt x="177" y="0"/>
                  <a:pt x="177" y="0"/>
                  <a:pt x="177" y="0"/>
                </a:cubicBezTo>
                <a:cubicBezTo>
                  <a:pt x="176" y="0"/>
                  <a:pt x="175" y="0"/>
                  <a:pt x="173" y="0"/>
                </a:cubicBezTo>
                <a:cubicBezTo>
                  <a:pt x="172" y="0"/>
                  <a:pt x="170" y="0"/>
                  <a:pt x="169" y="0"/>
                </a:cubicBezTo>
                <a:cubicBezTo>
                  <a:pt x="164" y="0"/>
                  <a:pt x="160" y="0"/>
                  <a:pt x="156" y="1"/>
                </a:cubicBezTo>
                <a:cubicBezTo>
                  <a:pt x="139" y="1"/>
                  <a:pt x="124" y="4"/>
                  <a:pt x="112" y="7"/>
                </a:cubicBezTo>
                <a:cubicBezTo>
                  <a:pt x="88" y="14"/>
                  <a:pt x="66" y="27"/>
                  <a:pt x="49" y="43"/>
                </a:cubicBezTo>
                <a:cubicBezTo>
                  <a:pt x="19" y="71"/>
                  <a:pt x="0" y="110"/>
                  <a:pt x="0" y="153"/>
                </a:cubicBezTo>
                <a:cubicBezTo>
                  <a:pt x="0" y="172"/>
                  <a:pt x="3" y="192"/>
                  <a:pt x="9" y="211"/>
                </a:cubicBezTo>
                <a:lnTo>
                  <a:pt x="79" y="2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Content Placeholder 2"/>
          <p:cNvSpPr txBox="1">
            <a:spLocks/>
          </p:cNvSpPr>
          <p:nvPr/>
        </p:nvSpPr>
        <p:spPr>
          <a:xfrm>
            <a:off x="8610600" y="133349"/>
            <a:ext cx="533400" cy="4572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bs-Latn-BA" sz="1200" dirty="0">
                <a:latin typeface="+mj-lt"/>
              </a:rPr>
              <a:t>5</a:t>
            </a:r>
            <a:endParaRPr lang="en-US" sz="1200" dirty="0">
              <a:latin typeface="+mj-lt"/>
            </a:endParaRPr>
          </a:p>
        </p:txBody>
      </p:sp>
      <p:sp>
        <p:nvSpPr>
          <p:cNvPr id="26" name="Content Placeholder 2"/>
          <p:cNvSpPr txBox="1">
            <a:spLocks/>
          </p:cNvSpPr>
          <p:nvPr/>
        </p:nvSpPr>
        <p:spPr>
          <a:xfrm>
            <a:off x="5943600" y="895351"/>
            <a:ext cx="2590800" cy="28194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US" sz="1200" dirty="0">
                <a:latin typeface="REM Medium" pitchFamily="2" charset="0"/>
                <a:cs typeface="REM Medium" pitchFamily="2" charset="0"/>
              </a:rPr>
              <a:t>Lorem ipsum dolor sit </a:t>
            </a:r>
            <a:r>
              <a:rPr lang="en-US" sz="1200" dirty="0" err="1">
                <a:latin typeface="REM Medium" pitchFamily="2" charset="0"/>
                <a:cs typeface="REM Medium" pitchFamily="2" charset="0"/>
              </a:rPr>
              <a:t>amet</a:t>
            </a:r>
            <a:r>
              <a:rPr lang="en-US" sz="1200" dirty="0">
                <a:latin typeface="REM Medium" pitchFamily="2" charset="0"/>
                <a:cs typeface="REM Medium" pitchFamily="2" charset="0"/>
              </a:rPr>
              <a:t>, </a:t>
            </a:r>
            <a:r>
              <a:rPr lang="en-US" sz="1200" dirty="0" err="1">
                <a:latin typeface="REM Medium" pitchFamily="2" charset="0"/>
                <a:cs typeface="REM Medium" pitchFamily="2" charset="0"/>
              </a:rPr>
              <a:t>consectetur</a:t>
            </a:r>
            <a:r>
              <a:rPr lang="en-US" sz="1200" dirty="0">
                <a:latin typeface="REM Medium" pitchFamily="2" charset="0"/>
                <a:cs typeface="REM Medium" pitchFamily="2" charset="0"/>
              </a:rPr>
              <a:t> </a:t>
            </a:r>
            <a:r>
              <a:rPr lang="en-US" sz="1200" dirty="0" err="1">
                <a:latin typeface="REM Medium" pitchFamily="2" charset="0"/>
                <a:cs typeface="REM Medium" pitchFamily="2" charset="0"/>
              </a:rPr>
              <a:t>adipiscing</a:t>
            </a:r>
            <a:r>
              <a:rPr lang="en-US" sz="1200" dirty="0">
                <a:latin typeface="REM Medium" pitchFamily="2" charset="0"/>
                <a:cs typeface="REM Medium" pitchFamily="2" charset="0"/>
              </a:rPr>
              <a:t> </a:t>
            </a:r>
            <a:r>
              <a:rPr lang="en-US" sz="1200" dirty="0" err="1">
                <a:latin typeface="REM Medium" pitchFamily="2" charset="0"/>
                <a:cs typeface="REM Medium" pitchFamily="2" charset="0"/>
              </a:rPr>
              <a:t>elit</a:t>
            </a:r>
            <a:r>
              <a:rPr lang="en-US" sz="1200" dirty="0">
                <a:latin typeface="REM Medium" pitchFamily="2" charset="0"/>
                <a:cs typeface="REM Medium" pitchFamily="2" charset="0"/>
              </a:rPr>
              <a:t>. </a:t>
            </a:r>
          </a:p>
          <a:p>
            <a:pPr marL="0" indent="0">
              <a:lnSpc>
                <a:spcPct val="150000"/>
              </a:lnSpc>
              <a:buNone/>
            </a:pPr>
            <a:r>
              <a:rPr lang="en-US" sz="1200" dirty="0">
                <a:latin typeface="REM Medium" pitchFamily="2" charset="0"/>
                <a:cs typeface="REM Medium" pitchFamily="2" charset="0"/>
              </a:rPr>
              <a:t>Cras </a:t>
            </a:r>
            <a:r>
              <a:rPr lang="en-US" sz="1200" dirty="0" err="1">
                <a:latin typeface="REM Medium" pitchFamily="2" charset="0"/>
                <a:cs typeface="REM Medium" pitchFamily="2" charset="0"/>
              </a:rPr>
              <a:t>sollicitudin</a:t>
            </a:r>
            <a:r>
              <a:rPr lang="en-US" sz="1200" dirty="0">
                <a:latin typeface="REM Medium" pitchFamily="2" charset="0"/>
                <a:cs typeface="REM Medium" pitchFamily="2" charset="0"/>
              </a:rPr>
              <a:t> </a:t>
            </a:r>
            <a:r>
              <a:rPr lang="en-US" sz="1200" dirty="0" err="1">
                <a:latin typeface="REM Medium" pitchFamily="2" charset="0"/>
                <a:cs typeface="REM Medium" pitchFamily="2" charset="0"/>
              </a:rPr>
              <a:t>luctus</a:t>
            </a:r>
            <a:r>
              <a:rPr lang="en-US" sz="1200" dirty="0">
                <a:latin typeface="REM Medium" pitchFamily="2" charset="0"/>
                <a:cs typeface="REM Medium" pitchFamily="2" charset="0"/>
              </a:rPr>
              <a:t> </a:t>
            </a:r>
            <a:r>
              <a:rPr lang="en-US" sz="1200" dirty="0" err="1">
                <a:latin typeface="REM Medium" pitchFamily="2" charset="0"/>
                <a:cs typeface="REM Medium" pitchFamily="2" charset="0"/>
              </a:rPr>
              <a:t>luctus</a:t>
            </a:r>
            <a:r>
              <a:rPr lang="en-US" sz="1200" dirty="0">
                <a:latin typeface="REM Medium" pitchFamily="2" charset="0"/>
                <a:cs typeface="REM Medium" pitchFamily="2" charset="0"/>
              </a:rPr>
              <a:t>. Vestibulum quis dui ligula. </a:t>
            </a:r>
          </a:p>
          <a:p>
            <a:pPr marL="0" indent="0">
              <a:lnSpc>
                <a:spcPct val="150000"/>
              </a:lnSpc>
              <a:buNone/>
            </a:pPr>
            <a:r>
              <a:rPr lang="en-US" sz="1200" dirty="0">
                <a:latin typeface="REM Medium" pitchFamily="2" charset="0"/>
                <a:cs typeface="REM Medium" pitchFamily="2" charset="0"/>
              </a:rPr>
              <a:t>Ut lacinia </a:t>
            </a:r>
            <a:r>
              <a:rPr lang="en-US" sz="1200" dirty="0" err="1">
                <a:latin typeface="REM Medium" pitchFamily="2" charset="0"/>
                <a:cs typeface="REM Medium" pitchFamily="2" charset="0"/>
              </a:rPr>
              <a:t>lacus</a:t>
            </a:r>
            <a:r>
              <a:rPr lang="en-US" sz="1200" dirty="0">
                <a:latin typeface="REM Medium" pitchFamily="2" charset="0"/>
                <a:cs typeface="REM Medium" pitchFamily="2" charset="0"/>
              </a:rPr>
              <a:t>  </a:t>
            </a:r>
            <a:r>
              <a:rPr lang="en-US" sz="1200" dirty="0" err="1">
                <a:latin typeface="REM Medium" pitchFamily="2" charset="0"/>
                <a:cs typeface="REM Medium" pitchFamily="2" charset="0"/>
              </a:rPr>
              <a:t>ut</a:t>
            </a:r>
            <a:r>
              <a:rPr lang="en-US" sz="1200" dirty="0">
                <a:latin typeface="REM Medium" pitchFamily="2" charset="0"/>
                <a:cs typeface="REM Medium" pitchFamily="2" charset="0"/>
              </a:rPr>
              <a:t> </a:t>
            </a:r>
            <a:r>
              <a:rPr lang="en-US" sz="1200" dirty="0" err="1">
                <a:latin typeface="REM Medium" pitchFamily="2" charset="0"/>
                <a:cs typeface="REM Medium" pitchFamily="2" charset="0"/>
              </a:rPr>
              <a:t>massa</a:t>
            </a:r>
            <a:r>
              <a:rPr lang="en-US" sz="1200" dirty="0">
                <a:latin typeface="REM Medium" pitchFamily="2" charset="0"/>
                <a:cs typeface="REM Medium" pitchFamily="2" charset="0"/>
              </a:rPr>
              <a:t> auctor, at </a:t>
            </a:r>
            <a:r>
              <a:rPr lang="en-US" sz="1200" dirty="0" err="1">
                <a:latin typeface="REM Medium" pitchFamily="2" charset="0"/>
                <a:cs typeface="REM Medium" pitchFamily="2" charset="0"/>
              </a:rPr>
              <a:t>pellentesque</a:t>
            </a:r>
            <a:r>
              <a:rPr lang="en-US" sz="1200" dirty="0">
                <a:latin typeface="REM Medium" pitchFamily="2" charset="0"/>
                <a:cs typeface="REM Medium" pitchFamily="2" charset="0"/>
              </a:rPr>
              <a:t> nunc gravida. Mauris </a:t>
            </a:r>
            <a:r>
              <a:rPr lang="en-US" sz="1200" dirty="0" err="1">
                <a:latin typeface="REM Medium" pitchFamily="2" charset="0"/>
                <a:cs typeface="REM Medium" pitchFamily="2" charset="0"/>
              </a:rPr>
              <a:t>mattis</a:t>
            </a:r>
            <a:r>
              <a:rPr lang="en-US" sz="1200" dirty="0">
                <a:latin typeface="REM Medium" pitchFamily="2" charset="0"/>
                <a:cs typeface="REM Medium" pitchFamily="2" charset="0"/>
              </a:rPr>
              <a:t> </a:t>
            </a:r>
            <a:r>
              <a:rPr lang="en-US" sz="1200" dirty="0" err="1">
                <a:latin typeface="REM Medium" pitchFamily="2" charset="0"/>
                <a:cs typeface="REM Medium" pitchFamily="2" charset="0"/>
              </a:rPr>
              <a:t>molestie</a:t>
            </a:r>
            <a:r>
              <a:rPr lang="en-US" sz="1200" dirty="0">
                <a:latin typeface="REM Medium" pitchFamily="2" charset="0"/>
                <a:cs typeface="REM Medium" pitchFamily="2" charset="0"/>
              </a:rPr>
              <a:t> </a:t>
            </a:r>
            <a:r>
              <a:rPr lang="en-US" sz="1200" dirty="0" err="1">
                <a:latin typeface="REM Medium" pitchFamily="2" charset="0"/>
                <a:cs typeface="REM Medium" pitchFamily="2" charset="0"/>
              </a:rPr>
              <a:t>orci</a:t>
            </a:r>
            <a:r>
              <a:rPr lang="en-US" sz="1200" dirty="0">
                <a:latin typeface="REM Medium" pitchFamily="2" charset="0"/>
                <a:cs typeface="REM Medium" pitchFamily="2" charset="0"/>
              </a:rPr>
              <a:t>, </a:t>
            </a:r>
            <a:r>
              <a:rPr lang="en-US" sz="1200" dirty="0" err="1">
                <a:latin typeface="REM Medium" pitchFamily="2" charset="0"/>
                <a:cs typeface="REM Medium" pitchFamily="2" charset="0"/>
              </a:rPr>
              <a:t>ut</a:t>
            </a:r>
            <a:r>
              <a:rPr lang="en-US" sz="1200" dirty="0">
                <a:latin typeface="REM Medium" pitchFamily="2" charset="0"/>
                <a:cs typeface="REM Medium" pitchFamily="2" charset="0"/>
              </a:rPr>
              <a:t> </a:t>
            </a:r>
            <a:r>
              <a:rPr lang="en-US" sz="1200" dirty="0" err="1">
                <a:latin typeface="REM Medium" pitchFamily="2" charset="0"/>
                <a:cs typeface="REM Medium" pitchFamily="2" charset="0"/>
              </a:rPr>
              <a:t>vulputate</a:t>
            </a:r>
            <a:r>
              <a:rPr lang="en-US" sz="1200" dirty="0">
                <a:latin typeface="REM Medium" pitchFamily="2" charset="0"/>
                <a:cs typeface="REM Medium" pitchFamily="2" charset="0"/>
              </a:rPr>
              <a:t> </a:t>
            </a:r>
            <a:r>
              <a:rPr lang="en-US" sz="1200" dirty="0" err="1">
                <a:latin typeface="REM Medium" pitchFamily="2" charset="0"/>
                <a:cs typeface="REM Medium" pitchFamily="2" charset="0"/>
              </a:rPr>
              <a:t>enim</a:t>
            </a:r>
            <a:r>
              <a:rPr lang="en-US" sz="1200" dirty="0">
                <a:latin typeface="REM Medium" pitchFamily="2" charset="0"/>
                <a:cs typeface="REM Medium" pitchFamily="2" charset="0"/>
              </a:rPr>
              <a:t>. Lorem ipsum dolor sit </a:t>
            </a:r>
            <a:r>
              <a:rPr lang="en-US" sz="1200" dirty="0" err="1">
                <a:latin typeface="REM Medium" pitchFamily="2" charset="0"/>
                <a:cs typeface="REM Medium" pitchFamily="2" charset="0"/>
              </a:rPr>
              <a:t>amet</a:t>
            </a:r>
            <a:r>
              <a:rPr lang="en-US" sz="1200" dirty="0">
                <a:latin typeface="REM Medium" pitchFamily="2" charset="0"/>
                <a:cs typeface="REM Medium" pitchFamily="2" charset="0"/>
              </a:rPr>
              <a:t>, </a:t>
            </a:r>
            <a:r>
              <a:rPr lang="en-US" sz="1200" dirty="0" err="1">
                <a:latin typeface="REM Medium" pitchFamily="2" charset="0"/>
                <a:cs typeface="REM Medium" pitchFamily="2" charset="0"/>
              </a:rPr>
              <a:t>consectetur</a:t>
            </a:r>
            <a:r>
              <a:rPr lang="en-US" sz="1200" dirty="0">
                <a:latin typeface="REM Medium" pitchFamily="2" charset="0"/>
                <a:cs typeface="REM Medium" pitchFamily="2" charset="0"/>
              </a:rPr>
              <a:t> </a:t>
            </a:r>
            <a:r>
              <a:rPr lang="en-US" sz="1200" dirty="0" err="1">
                <a:latin typeface="REM Medium" pitchFamily="2" charset="0"/>
                <a:cs typeface="REM Medium" pitchFamily="2" charset="0"/>
              </a:rPr>
              <a:t>adipiscing</a:t>
            </a:r>
            <a:r>
              <a:rPr lang="en-US" sz="1200" dirty="0">
                <a:latin typeface="REM Medium" pitchFamily="2" charset="0"/>
                <a:cs typeface="REM Medium" pitchFamily="2" charset="0"/>
              </a:rPr>
              <a:t> </a:t>
            </a:r>
            <a:r>
              <a:rPr lang="en-US" sz="1200" dirty="0" err="1">
                <a:latin typeface="REM Medium" pitchFamily="2" charset="0"/>
                <a:cs typeface="REM Medium" pitchFamily="2" charset="0"/>
              </a:rPr>
              <a:t>elit</a:t>
            </a:r>
            <a:r>
              <a:rPr lang="en-US" sz="1200" dirty="0">
                <a:latin typeface="REM Medium" pitchFamily="2" charset="0"/>
                <a:cs typeface="REM Medium" pitchFamily="2" charset="0"/>
              </a:rPr>
              <a:t>. Cras </a:t>
            </a:r>
            <a:r>
              <a:rPr lang="en-US" sz="1200" dirty="0" err="1">
                <a:latin typeface="REM Medium" pitchFamily="2" charset="0"/>
                <a:cs typeface="REM Medium" pitchFamily="2" charset="0"/>
              </a:rPr>
              <a:t>sollicitudin</a:t>
            </a:r>
            <a:r>
              <a:rPr lang="en-US" sz="1200" dirty="0">
                <a:latin typeface="REM Medium" pitchFamily="2" charset="0"/>
                <a:cs typeface="REM Medium" pitchFamily="2" charset="0"/>
              </a:rPr>
              <a:t> </a:t>
            </a:r>
            <a:r>
              <a:rPr lang="en-US" sz="1200" dirty="0" err="1">
                <a:latin typeface="REM Medium" pitchFamily="2" charset="0"/>
                <a:cs typeface="REM Medium" pitchFamily="2" charset="0"/>
              </a:rPr>
              <a:t>luctus</a:t>
            </a:r>
            <a:r>
              <a:rPr lang="en-US" sz="1200" dirty="0">
                <a:latin typeface="REM Medium" pitchFamily="2" charset="0"/>
                <a:cs typeface="REM Medium" pitchFamily="2" charset="0"/>
              </a:rPr>
              <a:t> </a:t>
            </a:r>
            <a:r>
              <a:rPr lang="en-US" sz="1200" dirty="0" err="1">
                <a:latin typeface="REM Medium" pitchFamily="2" charset="0"/>
                <a:cs typeface="REM Medium" pitchFamily="2" charset="0"/>
              </a:rPr>
              <a:t>luctus</a:t>
            </a:r>
            <a:r>
              <a:rPr lang="en-US" sz="1200" dirty="0">
                <a:latin typeface="REM Medium" pitchFamily="2" charset="0"/>
                <a:cs typeface="REM Medium" pitchFamily="2" charset="0"/>
              </a:rPr>
              <a:t>. Vestibulum quis dui ligula. Ut lacinia </a:t>
            </a:r>
            <a:r>
              <a:rPr lang="en-US" sz="1200" dirty="0" err="1">
                <a:latin typeface="REM Medium" pitchFamily="2" charset="0"/>
                <a:cs typeface="REM Medium" pitchFamily="2" charset="0"/>
              </a:rPr>
              <a:t>lacus</a:t>
            </a:r>
            <a:r>
              <a:rPr lang="en-US" sz="1200" dirty="0">
                <a:latin typeface="REM Medium" pitchFamily="2" charset="0"/>
                <a:cs typeface="REM Medium" pitchFamily="2" charset="0"/>
              </a:rPr>
              <a:t>  </a:t>
            </a:r>
          </a:p>
          <a:p>
            <a:pPr marL="0" indent="0">
              <a:lnSpc>
                <a:spcPct val="150000"/>
              </a:lnSpc>
              <a:buNone/>
            </a:pPr>
            <a:r>
              <a:rPr lang="en-US" sz="1200" dirty="0" err="1">
                <a:latin typeface="REM Medium" pitchFamily="2" charset="0"/>
                <a:cs typeface="REM Medium" pitchFamily="2" charset="0"/>
              </a:rPr>
              <a:t>ut</a:t>
            </a:r>
            <a:r>
              <a:rPr lang="en-US" sz="1200" dirty="0">
                <a:latin typeface="REM Medium" pitchFamily="2" charset="0"/>
                <a:cs typeface="REM Medium" pitchFamily="2" charset="0"/>
              </a:rPr>
              <a:t> </a:t>
            </a:r>
            <a:r>
              <a:rPr lang="en-US" sz="1200" dirty="0" err="1">
                <a:latin typeface="REM Medium" pitchFamily="2" charset="0"/>
                <a:cs typeface="REM Medium" pitchFamily="2" charset="0"/>
              </a:rPr>
              <a:t>massa</a:t>
            </a:r>
            <a:r>
              <a:rPr lang="en-US" sz="1200" dirty="0">
                <a:latin typeface="REM Medium" pitchFamily="2" charset="0"/>
                <a:cs typeface="REM Medium" pitchFamily="2" charset="0"/>
              </a:rPr>
              <a:t> auctor, at </a:t>
            </a:r>
            <a:r>
              <a:rPr lang="en-US" sz="1200" dirty="0" err="1">
                <a:latin typeface="REM Medium" pitchFamily="2" charset="0"/>
                <a:cs typeface="REM Medium" pitchFamily="2" charset="0"/>
              </a:rPr>
              <a:t>pellentesque</a:t>
            </a:r>
            <a:r>
              <a:rPr lang="en-US" sz="1200" dirty="0">
                <a:latin typeface="REM Medium" pitchFamily="2" charset="0"/>
                <a:cs typeface="REM Medium" pitchFamily="2" charset="0"/>
              </a:rPr>
              <a:t> nunc gravida. Mauris </a:t>
            </a:r>
            <a:r>
              <a:rPr lang="en-US" sz="1200" dirty="0" err="1">
                <a:latin typeface="REM Medium" pitchFamily="2" charset="0"/>
                <a:cs typeface="REM Medium" pitchFamily="2" charset="0"/>
              </a:rPr>
              <a:t>mattis</a:t>
            </a:r>
            <a:r>
              <a:rPr lang="en-US" sz="1200" dirty="0">
                <a:latin typeface="REM Medium" pitchFamily="2" charset="0"/>
                <a:cs typeface="REM Medium" pitchFamily="2" charset="0"/>
              </a:rPr>
              <a:t> </a:t>
            </a:r>
            <a:r>
              <a:rPr lang="en-US" sz="1200" dirty="0" err="1">
                <a:latin typeface="REM Medium" pitchFamily="2" charset="0"/>
                <a:cs typeface="REM Medium" pitchFamily="2" charset="0"/>
              </a:rPr>
              <a:t>molestie</a:t>
            </a:r>
            <a:r>
              <a:rPr lang="en-US" sz="1200" dirty="0">
                <a:latin typeface="REM Medium" pitchFamily="2" charset="0"/>
                <a:cs typeface="REM Medium" pitchFamily="2" charset="0"/>
              </a:rPr>
              <a:t> </a:t>
            </a:r>
            <a:r>
              <a:rPr lang="en-US" sz="1200" dirty="0" err="1">
                <a:latin typeface="REM Medium" pitchFamily="2" charset="0"/>
                <a:cs typeface="REM Medium" pitchFamily="2" charset="0"/>
              </a:rPr>
              <a:t>orci</a:t>
            </a:r>
            <a:r>
              <a:rPr lang="en-US" sz="1200" dirty="0">
                <a:latin typeface="REM Medium" pitchFamily="2" charset="0"/>
                <a:cs typeface="REM Medium" pitchFamily="2" charset="0"/>
              </a:rPr>
              <a:t>, </a:t>
            </a:r>
            <a:r>
              <a:rPr lang="en-US" sz="1200" dirty="0" err="1">
                <a:latin typeface="REM Medium" pitchFamily="2" charset="0"/>
                <a:cs typeface="REM Medium" pitchFamily="2" charset="0"/>
              </a:rPr>
              <a:t>ut</a:t>
            </a:r>
            <a:r>
              <a:rPr lang="en-US" sz="1200" dirty="0">
                <a:latin typeface="REM Medium" pitchFamily="2" charset="0"/>
                <a:cs typeface="REM Medium" pitchFamily="2" charset="0"/>
              </a:rPr>
              <a:t> </a:t>
            </a:r>
            <a:r>
              <a:rPr lang="en-US" sz="1200" dirty="0" err="1">
                <a:latin typeface="REM Medium" pitchFamily="2" charset="0"/>
                <a:cs typeface="REM Medium" pitchFamily="2" charset="0"/>
              </a:rPr>
              <a:t>vulputate</a:t>
            </a:r>
            <a:r>
              <a:rPr lang="en-US" sz="1200" dirty="0">
                <a:latin typeface="REM Medium" pitchFamily="2" charset="0"/>
                <a:cs typeface="REM Medium" pitchFamily="2" charset="0"/>
              </a:rPr>
              <a:t> </a:t>
            </a:r>
            <a:r>
              <a:rPr lang="en-US" sz="1200" dirty="0" err="1">
                <a:latin typeface="REM Medium" pitchFamily="2" charset="0"/>
                <a:cs typeface="REM Medium" pitchFamily="2" charset="0"/>
              </a:rPr>
              <a:t>enim</a:t>
            </a:r>
            <a:r>
              <a:rPr lang="en-US" sz="1200" dirty="0">
                <a:latin typeface="REM Medium" pitchFamily="2" charset="0"/>
                <a:cs typeface="REM Medium" pitchFamily="2" charset="0"/>
              </a:rPr>
              <a:t>.</a:t>
            </a:r>
          </a:p>
          <a:p>
            <a:pPr marL="0" indent="0">
              <a:lnSpc>
                <a:spcPct val="150000"/>
              </a:lnSpc>
              <a:buFont typeface="Arial" pitchFamily="34" charset="0"/>
              <a:buNone/>
            </a:pPr>
            <a:r>
              <a:rPr lang="en-US" sz="1200" dirty="0">
                <a:solidFill>
                  <a:schemeClr val="bg2">
                    <a:lumMod val="50000"/>
                  </a:schemeClr>
                </a:solidFill>
              </a:rPr>
              <a:t>.</a:t>
            </a:r>
          </a:p>
        </p:txBody>
      </p:sp>
      <p:sp>
        <p:nvSpPr>
          <p:cNvPr id="27" name="Freeform 13"/>
          <p:cNvSpPr>
            <a:spLocks/>
          </p:cNvSpPr>
          <p:nvPr/>
        </p:nvSpPr>
        <p:spPr bwMode="auto">
          <a:xfrm>
            <a:off x="7821336" y="4060821"/>
            <a:ext cx="101063" cy="111129"/>
          </a:xfrm>
          <a:custGeom>
            <a:avLst/>
            <a:gdLst>
              <a:gd name="T0" fmla="*/ 0 w 994"/>
              <a:gd name="T1" fmla="*/ 1093 h 1093"/>
              <a:gd name="T2" fmla="*/ 994 w 994"/>
              <a:gd name="T3" fmla="*/ 557 h 1093"/>
              <a:gd name="T4" fmla="*/ 2 w 994"/>
              <a:gd name="T5" fmla="*/ 0 h 1093"/>
              <a:gd name="T6" fmla="*/ 0 w 994"/>
              <a:gd name="T7" fmla="*/ 1093 h 1093"/>
            </a:gdLst>
            <a:ahLst/>
            <a:cxnLst>
              <a:cxn ang="0">
                <a:pos x="T0" y="T1"/>
              </a:cxn>
              <a:cxn ang="0">
                <a:pos x="T2" y="T3"/>
              </a:cxn>
              <a:cxn ang="0">
                <a:pos x="T4" y="T5"/>
              </a:cxn>
              <a:cxn ang="0">
                <a:pos x="T6" y="T7"/>
              </a:cxn>
            </a:cxnLst>
            <a:rect l="0" t="0" r="r" b="b"/>
            <a:pathLst>
              <a:path w="994" h="1093">
                <a:moveTo>
                  <a:pt x="0" y="1093"/>
                </a:moveTo>
                <a:lnTo>
                  <a:pt x="994" y="557"/>
                </a:lnTo>
                <a:lnTo>
                  <a:pt x="2" y="0"/>
                </a:lnTo>
                <a:lnTo>
                  <a:pt x="0" y="1093"/>
                </a:lnTo>
                <a:close/>
              </a:path>
            </a:pathLst>
          </a:custGeom>
          <a:solidFill>
            <a:srgbClr val="F0BE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p:nvSpPr>
        <p:spPr bwMode="auto">
          <a:xfrm>
            <a:off x="7061611" y="4057087"/>
            <a:ext cx="98788" cy="108627"/>
          </a:xfrm>
          <a:custGeom>
            <a:avLst/>
            <a:gdLst>
              <a:gd name="T0" fmla="*/ 0 w 994"/>
              <a:gd name="T1" fmla="*/ 1093 h 1093"/>
              <a:gd name="T2" fmla="*/ 994 w 994"/>
              <a:gd name="T3" fmla="*/ 557 h 1093"/>
              <a:gd name="T4" fmla="*/ 2 w 994"/>
              <a:gd name="T5" fmla="*/ 0 h 1093"/>
              <a:gd name="T6" fmla="*/ 0 w 994"/>
              <a:gd name="T7" fmla="*/ 1093 h 1093"/>
            </a:gdLst>
            <a:ahLst/>
            <a:cxnLst>
              <a:cxn ang="0">
                <a:pos x="T0" y="T1"/>
              </a:cxn>
              <a:cxn ang="0">
                <a:pos x="T2" y="T3"/>
              </a:cxn>
              <a:cxn ang="0">
                <a:pos x="T4" y="T5"/>
              </a:cxn>
              <a:cxn ang="0">
                <a:pos x="T6" y="T7"/>
              </a:cxn>
            </a:cxnLst>
            <a:rect l="0" t="0" r="r" b="b"/>
            <a:pathLst>
              <a:path w="994" h="1093">
                <a:moveTo>
                  <a:pt x="0" y="1093"/>
                </a:moveTo>
                <a:lnTo>
                  <a:pt x="994" y="557"/>
                </a:lnTo>
                <a:lnTo>
                  <a:pt x="2" y="0"/>
                </a:lnTo>
                <a:lnTo>
                  <a:pt x="0" y="1093"/>
                </a:lnTo>
                <a:close/>
              </a:path>
            </a:pathLst>
          </a:custGeom>
          <a:solidFill>
            <a:srgbClr val="DB18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3"/>
          <p:cNvSpPr>
            <a:spLocks/>
          </p:cNvSpPr>
          <p:nvPr/>
        </p:nvSpPr>
        <p:spPr bwMode="auto">
          <a:xfrm>
            <a:off x="7442530" y="4053429"/>
            <a:ext cx="101351" cy="111333"/>
          </a:xfrm>
          <a:custGeom>
            <a:avLst/>
            <a:gdLst>
              <a:gd name="T0" fmla="*/ 0 w 995"/>
              <a:gd name="T1" fmla="*/ 1093 h 1093"/>
              <a:gd name="T2" fmla="*/ 995 w 995"/>
              <a:gd name="T3" fmla="*/ 557 h 1093"/>
              <a:gd name="T4" fmla="*/ 3 w 995"/>
              <a:gd name="T5" fmla="*/ 0 h 1093"/>
              <a:gd name="T6" fmla="*/ 0 w 995"/>
              <a:gd name="T7" fmla="*/ 1093 h 1093"/>
            </a:gdLst>
            <a:ahLst/>
            <a:cxnLst>
              <a:cxn ang="0">
                <a:pos x="T0" y="T1"/>
              </a:cxn>
              <a:cxn ang="0">
                <a:pos x="T2" y="T3"/>
              </a:cxn>
              <a:cxn ang="0">
                <a:pos x="T4" y="T5"/>
              </a:cxn>
              <a:cxn ang="0">
                <a:pos x="T6" y="T7"/>
              </a:cxn>
            </a:cxnLst>
            <a:rect l="0" t="0" r="r" b="b"/>
            <a:pathLst>
              <a:path w="995" h="1093">
                <a:moveTo>
                  <a:pt x="0" y="1093"/>
                </a:moveTo>
                <a:lnTo>
                  <a:pt x="995" y="557"/>
                </a:lnTo>
                <a:lnTo>
                  <a:pt x="3" y="0"/>
                </a:lnTo>
                <a:lnTo>
                  <a:pt x="0" y="1093"/>
                </a:lnTo>
                <a:close/>
              </a:path>
            </a:pathLst>
          </a:custGeom>
          <a:solidFill>
            <a:srgbClr val="1E4A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3"/>
          <p:cNvSpPr>
            <a:spLocks/>
          </p:cNvSpPr>
          <p:nvPr/>
        </p:nvSpPr>
        <p:spPr bwMode="auto">
          <a:xfrm>
            <a:off x="8202255" y="4361890"/>
            <a:ext cx="101063" cy="111129"/>
          </a:xfrm>
          <a:custGeom>
            <a:avLst/>
            <a:gdLst>
              <a:gd name="T0" fmla="*/ 0 w 994"/>
              <a:gd name="T1" fmla="*/ 1093 h 1093"/>
              <a:gd name="T2" fmla="*/ 994 w 994"/>
              <a:gd name="T3" fmla="*/ 557 h 1093"/>
              <a:gd name="T4" fmla="*/ 2 w 994"/>
              <a:gd name="T5" fmla="*/ 0 h 1093"/>
              <a:gd name="T6" fmla="*/ 0 w 994"/>
              <a:gd name="T7" fmla="*/ 1093 h 1093"/>
            </a:gdLst>
            <a:ahLst/>
            <a:cxnLst>
              <a:cxn ang="0">
                <a:pos x="T0" y="T1"/>
              </a:cxn>
              <a:cxn ang="0">
                <a:pos x="T2" y="T3"/>
              </a:cxn>
              <a:cxn ang="0">
                <a:pos x="T4" y="T5"/>
              </a:cxn>
              <a:cxn ang="0">
                <a:pos x="T6" y="T7"/>
              </a:cxn>
            </a:cxnLst>
            <a:rect l="0" t="0" r="r" b="b"/>
            <a:pathLst>
              <a:path w="994" h="1093">
                <a:moveTo>
                  <a:pt x="0" y="1093"/>
                </a:moveTo>
                <a:lnTo>
                  <a:pt x="994" y="557"/>
                </a:lnTo>
                <a:lnTo>
                  <a:pt x="2" y="0"/>
                </a:lnTo>
                <a:lnTo>
                  <a:pt x="0" y="1093"/>
                </a:lnTo>
                <a:close/>
              </a:path>
            </a:pathLst>
          </a:custGeom>
          <a:solidFill>
            <a:srgbClr val="F0BE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18"/>
          <p:cNvSpPr>
            <a:spLocks/>
          </p:cNvSpPr>
          <p:nvPr/>
        </p:nvSpPr>
        <p:spPr bwMode="auto">
          <a:xfrm>
            <a:off x="7442530" y="4358156"/>
            <a:ext cx="98788" cy="108627"/>
          </a:xfrm>
          <a:custGeom>
            <a:avLst/>
            <a:gdLst>
              <a:gd name="T0" fmla="*/ 0 w 994"/>
              <a:gd name="T1" fmla="*/ 1093 h 1093"/>
              <a:gd name="T2" fmla="*/ 994 w 994"/>
              <a:gd name="T3" fmla="*/ 557 h 1093"/>
              <a:gd name="T4" fmla="*/ 2 w 994"/>
              <a:gd name="T5" fmla="*/ 0 h 1093"/>
              <a:gd name="T6" fmla="*/ 0 w 994"/>
              <a:gd name="T7" fmla="*/ 1093 h 1093"/>
            </a:gdLst>
            <a:ahLst/>
            <a:cxnLst>
              <a:cxn ang="0">
                <a:pos x="T0" y="T1"/>
              </a:cxn>
              <a:cxn ang="0">
                <a:pos x="T2" y="T3"/>
              </a:cxn>
              <a:cxn ang="0">
                <a:pos x="T4" y="T5"/>
              </a:cxn>
              <a:cxn ang="0">
                <a:pos x="T6" y="T7"/>
              </a:cxn>
            </a:cxnLst>
            <a:rect l="0" t="0" r="r" b="b"/>
            <a:pathLst>
              <a:path w="994" h="1093">
                <a:moveTo>
                  <a:pt x="0" y="1093"/>
                </a:moveTo>
                <a:lnTo>
                  <a:pt x="994" y="557"/>
                </a:lnTo>
                <a:lnTo>
                  <a:pt x="2" y="0"/>
                </a:lnTo>
                <a:lnTo>
                  <a:pt x="0" y="1093"/>
                </a:lnTo>
                <a:close/>
              </a:path>
            </a:pathLst>
          </a:custGeom>
          <a:solidFill>
            <a:srgbClr val="DB18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3"/>
          <p:cNvSpPr>
            <a:spLocks/>
          </p:cNvSpPr>
          <p:nvPr/>
        </p:nvSpPr>
        <p:spPr bwMode="auto">
          <a:xfrm>
            <a:off x="7823449" y="4354498"/>
            <a:ext cx="101351" cy="111333"/>
          </a:xfrm>
          <a:custGeom>
            <a:avLst/>
            <a:gdLst>
              <a:gd name="T0" fmla="*/ 0 w 995"/>
              <a:gd name="T1" fmla="*/ 1093 h 1093"/>
              <a:gd name="T2" fmla="*/ 995 w 995"/>
              <a:gd name="T3" fmla="*/ 557 h 1093"/>
              <a:gd name="T4" fmla="*/ 3 w 995"/>
              <a:gd name="T5" fmla="*/ 0 h 1093"/>
              <a:gd name="T6" fmla="*/ 0 w 995"/>
              <a:gd name="T7" fmla="*/ 1093 h 1093"/>
            </a:gdLst>
            <a:ahLst/>
            <a:cxnLst>
              <a:cxn ang="0">
                <a:pos x="T0" y="T1"/>
              </a:cxn>
              <a:cxn ang="0">
                <a:pos x="T2" y="T3"/>
              </a:cxn>
              <a:cxn ang="0">
                <a:pos x="T4" y="T5"/>
              </a:cxn>
              <a:cxn ang="0">
                <a:pos x="T6" y="T7"/>
              </a:cxn>
            </a:cxnLst>
            <a:rect l="0" t="0" r="r" b="b"/>
            <a:pathLst>
              <a:path w="995" h="1093">
                <a:moveTo>
                  <a:pt x="0" y="1093"/>
                </a:moveTo>
                <a:lnTo>
                  <a:pt x="995" y="557"/>
                </a:lnTo>
                <a:lnTo>
                  <a:pt x="3" y="0"/>
                </a:lnTo>
                <a:lnTo>
                  <a:pt x="0" y="1093"/>
                </a:lnTo>
                <a:close/>
              </a:path>
            </a:pathLst>
          </a:custGeom>
          <a:solidFill>
            <a:srgbClr val="1E4A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13"/>
          <p:cNvSpPr>
            <a:spLocks/>
          </p:cNvSpPr>
          <p:nvPr/>
        </p:nvSpPr>
        <p:spPr bwMode="auto">
          <a:xfrm>
            <a:off x="8585737" y="4636542"/>
            <a:ext cx="101063" cy="111129"/>
          </a:xfrm>
          <a:custGeom>
            <a:avLst/>
            <a:gdLst>
              <a:gd name="T0" fmla="*/ 0 w 994"/>
              <a:gd name="T1" fmla="*/ 1093 h 1093"/>
              <a:gd name="T2" fmla="*/ 994 w 994"/>
              <a:gd name="T3" fmla="*/ 557 h 1093"/>
              <a:gd name="T4" fmla="*/ 2 w 994"/>
              <a:gd name="T5" fmla="*/ 0 h 1093"/>
              <a:gd name="T6" fmla="*/ 0 w 994"/>
              <a:gd name="T7" fmla="*/ 1093 h 1093"/>
            </a:gdLst>
            <a:ahLst/>
            <a:cxnLst>
              <a:cxn ang="0">
                <a:pos x="T0" y="T1"/>
              </a:cxn>
              <a:cxn ang="0">
                <a:pos x="T2" y="T3"/>
              </a:cxn>
              <a:cxn ang="0">
                <a:pos x="T4" y="T5"/>
              </a:cxn>
              <a:cxn ang="0">
                <a:pos x="T6" y="T7"/>
              </a:cxn>
            </a:cxnLst>
            <a:rect l="0" t="0" r="r" b="b"/>
            <a:pathLst>
              <a:path w="994" h="1093">
                <a:moveTo>
                  <a:pt x="0" y="1093"/>
                </a:moveTo>
                <a:lnTo>
                  <a:pt x="994" y="557"/>
                </a:lnTo>
                <a:lnTo>
                  <a:pt x="2" y="0"/>
                </a:lnTo>
                <a:lnTo>
                  <a:pt x="0" y="1093"/>
                </a:lnTo>
                <a:close/>
              </a:path>
            </a:pathLst>
          </a:custGeom>
          <a:solidFill>
            <a:srgbClr val="F0BE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18"/>
          <p:cNvSpPr>
            <a:spLocks/>
          </p:cNvSpPr>
          <p:nvPr/>
        </p:nvSpPr>
        <p:spPr bwMode="auto">
          <a:xfrm>
            <a:off x="7826012" y="4632808"/>
            <a:ext cx="98788" cy="108627"/>
          </a:xfrm>
          <a:custGeom>
            <a:avLst/>
            <a:gdLst>
              <a:gd name="T0" fmla="*/ 0 w 994"/>
              <a:gd name="T1" fmla="*/ 1093 h 1093"/>
              <a:gd name="T2" fmla="*/ 994 w 994"/>
              <a:gd name="T3" fmla="*/ 557 h 1093"/>
              <a:gd name="T4" fmla="*/ 2 w 994"/>
              <a:gd name="T5" fmla="*/ 0 h 1093"/>
              <a:gd name="T6" fmla="*/ 0 w 994"/>
              <a:gd name="T7" fmla="*/ 1093 h 1093"/>
            </a:gdLst>
            <a:ahLst/>
            <a:cxnLst>
              <a:cxn ang="0">
                <a:pos x="T0" y="T1"/>
              </a:cxn>
              <a:cxn ang="0">
                <a:pos x="T2" y="T3"/>
              </a:cxn>
              <a:cxn ang="0">
                <a:pos x="T4" y="T5"/>
              </a:cxn>
              <a:cxn ang="0">
                <a:pos x="T6" y="T7"/>
              </a:cxn>
            </a:cxnLst>
            <a:rect l="0" t="0" r="r" b="b"/>
            <a:pathLst>
              <a:path w="994" h="1093">
                <a:moveTo>
                  <a:pt x="0" y="1093"/>
                </a:moveTo>
                <a:lnTo>
                  <a:pt x="994" y="557"/>
                </a:lnTo>
                <a:lnTo>
                  <a:pt x="2" y="0"/>
                </a:lnTo>
                <a:lnTo>
                  <a:pt x="0" y="1093"/>
                </a:lnTo>
                <a:close/>
              </a:path>
            </a:pathLst>
          </a:custGeom>
          <a:solidFill>
            <a:srgbClr val="DB18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3"/>
          <p:cNvSpPr>
            <a:spLocks/>
          </p:cNvSpPr>
          <p:nvPr/>
        </p:nvSpPr>
        <p:spPr bwMode="auto">
          <a:xfrm>
            <a:off x="8206931" y="4629150"/>
            <a:ext cx="101351" cy="111333"/>
          </a:xfrm>
          <a:custGeom>
            <a:avLst/>
            <a:gdLst>
              <a:gd name="T0" fmla="*/ 0 w 995"/>
              <a:gd name="T1" fmla="*/ 1093 h 1093"/>
              <a:gd name="T2" fmla="*/ 995 w 995"/>
              <a:gd name="T3" fmla="*/ 557 h 1093"/>
              <a:gd name="T4" fmla="*/ 3 w 995"/>
              <a:gd name="T5" fmla="*/ 0 h 1093"/>
              <a:gd name="T6" fmla="*/ 0 w 995"/>
              <a:gd name="T7" fmla="*/ 1093 h 1093"/>
            </a:gdLst>
            <a:ahLst/>
            <a:cxnLst>
              <a:cxn ang="0">
                <a:pos x="T0" y="T1"/>
              </a:cxn>
              <a:cxn ang="0">
                <a:pos x="T2" y="T3"/>
              </a:cxn>
              <a:cxn ang="0">
                <a:pos x="T4" y="T5"/>
              </a:cxn>
              <a:cxn ang="0">
                <a:pos x="T6" y="T7"/>
              </a:cxn>
            </a:cxnLst>
            <a:rect l="0" t="0" r="r" b="b"/>
            <a:pathLst>
              <a:path w="995" h="1093">
                <a:moveTo>
                  <a:pt x="0" y="1093"/>
                </a:moveTo>
                <a:lnTo>
                  <a:pt x="995" y="557"/>
                </a:lnTo>
                <a:lnTo>
                  <a:pt x="3" y="0"/>
                </a:lnTo>
                <a:lnTo>
                  <a:pt x="0" y="1093"/>
                </a:lnTo>
                <a:close/>
              </a:path>
            </a:pathLst>
          </a:custGeom>
          <a:solidFill>
            <a:srgbClr val="1E4A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2050" name="Picture 2" descr="D:\1_Fakultet\1_Akademija\cetvrta godina\vizualne komunikacije III\BHAAAS\FINALNA PREZENTACIJA DECEMBAR\materijali\347567337_627430379348700_1746600245825757480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5939" y="895350"/>
            <a:ext cx="4581881" cy="305384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D:\1_Fakultet\1_Akademija\cetvrta godina\vizualne komunikacije III\BHAAAS\2024\1_BHAAAS_LOGO\1_MAIN LOGO CONDENSED\RGB\PNG\full color\RGB_logotip i odnosi-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99854" y="4743298"/>
            <a:ext cx="354891" cy="3672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7923BB9-8757-690A-0093-D76BAC502B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939" y="895350"/>
            <a:ext cx="4582552" cy="3053841"/>
          </a:xfrm>
          <a:prstGeom prst="rect">
            <a:avLst/>
          </a:prstGeom>
        </p:spPr>
      </p:pic>
    </p:spTree>
    <p:extLst>
      <p:ext uri="{BB962C8B-B14F-4D97-AF65-F5344CB8AC3E}">
        <p14:creationId xmlns:p14="http://schemas.microsoft.com/office/powerpoint/2010/main" val="1371824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2600" y="361949"/>
            <a:ext cx="5562600" cy="857250"/>
          </a:xfrm>
        </p:spPr>
        <p:txBody>
          <a:bodyPr>
            <a:normAutofit/>
          </a:bodyPr>
          <a:lstStyle/>
          <a:p>
            <a:r>
              <a:rPr lang="en-US" sz="3700" spc="300" dirty="0">
                <a:solidFill>
                  <a:schemeClr val="accent1"/>
                </a:solidFill>
              </a:rPr>
              <a:t>važno</a:t>
            </a:r>
          </a:p>
        </p:txBody>
      </p:sp>
      <p:sp>
        <p:nvSpPr>
          <p:cNvPr id="3" name="Content Placeholder 2"/>
          <p:cNvSpPr>
            <a:spLocks noGrp="1"/>
          </p:cNvSpPr>
          <p:nvPr>
            <p:ph idx="1"/>
          </p:nvPr>
        </p:nvSpPr>
        <p:spPr>
          <a:xfrm>
            <a:off x="1295400" y="1844278"/>
            <a:ext cx="6553200" cy="3394472"/>
          </a:xfrm>
        </p:spPr>
        <p:txBody>
          <a:bodyPr>
            <a:normAutofit/>
          </a:bodyPr>
          <a:lstStyle/>
          <a:p>
            <a:pPr marL="0" indent="0" algn="ctr">
              <a:lnSpc>
                <a:spcPct val="160000"/>
              </a:lnSpc>
              <a:buNone/>
            </a:pPr>
            <a:r>
              <a:rPr lang="en-US" sz="1600" dirty="0">
                <a:solidFill>
                  <a:schemeClr val="bg1"/>
                </a:solidFill>
              </a:rPr>
              <a:t>Aliquam posuere, sem nec lobortis pulvinar, magna elit efficitur nisl, eu semper massa nunc eget enim. Morbi vel urna sed orci iaculis varius. Ut condimentum lectus at sodales consectetur. Aenean eros lorem, viverra eu sodales at, facilisis sit amet.</a:t>
            </a:r>
          </a:p>
          <a:p>
            <a:pPr marL="0" indent="0" algn="ctr">
              <a:lnSpc>
                <a:spcPct val="160000"/>
              </a:lnSpc>
              <a:buNone/>
            </a:pPr>
            <a:r>
              <a:rPr lang="en-US" sz="1600" dirty="0">
                <a:solidFill>
                  <a:schemeClr val="bg1"/>
                </a:solidFill>
              </a:rPr>
              <a:t>Metus ut tristique neque nunc sed risus?</a:t>
            </a:r>
          </a:p>
          <a:p>
            <a:pPr marL="0" indent="0">
              <a:lnSpc>
                <a:spcPct val="160000"/>
              </a:lnSpc>
              <a:buNone/>
            </a:pPr>
            <a:endParaRPr lang="en-US" sz="1600" dirty="0">
              <a:solidFill>
                <a:schemeClr val="bg1"/>
              </a:solidFill>
            </a:endParaRPr>
          </a:p>
          <a:p>
            <a:endParaRPr lang="en-US" dirty="0"/>
          </a:p>
        </p:txBody>
      </p:sp>
      <p:sp>
        <p:nvSpPr>
          <p:cNvPr id="4" name="Content Placeholder 2"/>
          <p:cNvSpPr txBox="1">
            <a:spLocks/>
          </p:cNvSpPr>
          <p:nvPr/>
        </p:nvSpPr>
        <p:spPr>
          <a:xfrm>
            <a:off x="8610600" y="133349"/>
            <a:ext cx="533400" cy="4572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200" dirty="0">
                <a:solidFill>
                  <a:schemeClr val="bg1"/>
                </a:solidFill>
                <a:latin typeface="+mj-lt"/>
              </a:rPr>
              <a:t>13</a:t>
            </a:r>
          </a:p>
        </p:txBody>
      </p:sp>
      <p:grpSp>
        <p:nvGrpSpPr>
          <p:cNvPr id="7" name="Group 37"/>
          <p:cNvGrpSpPr>
            <a:grpSpLocks noChangeAspect="1"/>
          </p:cNvGrpSpPr>
          <p:nvPr/>
        </p:nvGrpSpPr>
        <p:grpSpPr bwMode="auto">
          <a:xfrm rot="5400000">
            <a:off x="7166979" y="2819551"/>
            <a:ext cx="2225464" cy="358262"/>
            <a:chOff x="-43" y="1252"/>
            <a:chExt cx="3255" cy="524"/>
          </a:xfrm>
          <a:solidFill>
            <a:schemeClr val="accent1"/>
          </a:solidFill>
        </p:grpSpPr>
        <p:sp>
          <p:nvSpPr>
            <p:cNvPr id="8" name="Rectangle 38"/>
            <p:cNvSpPr>
              <a:spLocks noChangeArrowheads="1"/>
            </p:cNvSpPr>
            <p:nvPr/>
          </p:nvSpPr>
          <p:spPr bwMode="auto">
            <a:xfrm>
              <a:off x="1864" y="1296"/>
              <a:ext cx="167" cy="4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Rectangle 39"/>
            <p:cNvSpPr>
              <a:spLocks noChangeArrowheads="1"/>
            </p:cNvSpPr>
            <p:nvPr/>
          </p:nvSpPr>
          <p:spPr bwMode="auto">
            <a:xfrm>
              <a:off x="1058" y="1296"/>
              <a:ext cx="167" cy="4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40"/>
            <p:cNvSpPr>
              <a:spLocks noEditPoints="1"/>
            </p:cNvSpPr>
            <p:nvPr/>
          </p:nvSpPr>
          <p:spPr bwMode="auto">
            <a:xfrm>
              <a:off x="2243" y="1252"/>
              <a:ext cx="969" cy="524"/>
            </a:xfrm>
            <a:custGeom>
              <a:avLst/>
              <a:gdLst>
                <a:gd name="T0" fmla="*/ 112 w 388"/>
                <a:gd name="T1" fmla="*/ 94 h 211"/>
                <a:gd name="T2" fmla="*/ 121 w 388"/>
                <a:gd name="T3" fmla="*/ 87 h 211"/>
                <a:gd name="T4" fmla="*/ 124 w 388"/>
                <a:gd name="T5" fmla="*/ 85 h 211"/>
                <a:gd name="T6" fmla="*/ 124 w 388"/>
                <a:gd name="T7" fmla="*/ 85 h 211"/>
                <a:gd name="T8" fmla="*/ 183 w 388"/>
                <a:gd name="T9" fmla="*/ 65 h 211"/>
                <a:gd name="T10" fmla="*/ 183 w 388"/>
                <a:gd name="T11" fmla="*/ 65 h 211"/>
                <a:gd name="T12" fmla="*/ 187 w 388"/>
                <a:gd name="T13" fmla="*/ 65 h 211"/>
                <a:gd name="T14" fmla="*/ 193 w 388"/>
                <a:gd name="T15" fmla="*/ 65 h 211"/>
                <a:gd name="T16" fmla="*/ 321 w 388"/>
                <a:gd name="T17" fmla="*/ 202 h 211"/>
                <a:gd name="T18" fmla="*/ 321 w 388"/>
                <a:gd name="T19" fmla="*/ 204 h 211"/>
                <a:gd name="T20" fmla="*/ 321 w 388"/>
                <a:gd name="T21" fmla="*/ 206 h 211"/>
                <a:gd name="T22" fmla="*/ 321 w 388"/>
                <a:gd name="T23" fmla="*/ 211 h 211"/>
                <a:gd name="T24" fmla="*/ 388 w 388"/>
                <a:gd name="T25" fmla="*/ 211 h 211"/>
                <a:gd name="T26" fmla="*/ 388 w 388"/>
                <a:gd name="T27" fmla="*/ 211 h 211"/>
                <a:gd name="T28" fmla="*/ 388 w 388"/>
                <a:gd name="T29" fmla="*/ 205 h 211"/>
                <a:gd name="T30" fmla="*/ 387 w 388"/>
                <a:gd name="T31" fmla="*/ 190 h 211"/>
                <a:gd name="T32" fmla="*/ 379 w 388"/>
                <a:gd name="T33" fmla="*/ 136 h 211"/>
                <a:gd name="T34" fmla="*/ 333 w 388"/>
                <a:gd name="T35" fmla="*/ 59 h 211"/>
                <a:gd name="T36" fmla="*/ 194 w 388"/>
                <a:gd name="T37" fmla="*/ 0 h 211"/>
                <a:gd name="T38" fmla="*/ 1 w 388"/>
                <a:gd name="T39" fmla="*/ 186 h 211"/>
                <a:gd name="T40" fmla="*/ 0 w 388"/>
                <a:gd name="T41" fmla="*/ 209 h 211"/>
                <a:gd name="T42" fmla="*/ 0 w 388"/>
                <a:gd name="T43" fmla="*/ 211 h 211"/>
                <a:gd name="T44" fmla="*/ 67 w 388"/>
                <a:gd name="T45" fmla="*/ 211 h 211"/>
                <a:gd name="T46" fmla="*/ 112 w 388"/>
                <a:gd name="T47" fmla="*/ 94 h 211"/>
                <a:gd name="T48" fmla="*/ 319 w 388"/>
                <a:gd name="T49" fmla="*/ 127 h 211"/>
                <a:gd name="T50" fmla="*/ 319 w 388"/>
                <a:gd name="T51" fmla="*/ 128 h 211"/>
                <a:gd name="T52" fmla="*/ 319 w 388"/>
                <a:gd name="T53" fmla="*/ 131 h 211"/>
                <a:gd name="T54" fmla="*/ 319 w 388"/>
                <a:gd name="T55" fmla="*/ 12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8" h="211">
                  <a:moveTo>
                    <a:pt x="112" y="94"/>
                  </a:moveTo>
                  <a:cubicBezTo>
                    <a:pt x="115" y="91"/>
                    <a:pt x="118" y="89"/>
                    <a:pt x="121" y="87"/>
                  </a:cubicBezTo>
                  <a:cubicBezTo>
                    <a:pt x="122" y="86"/>
                    <a:pt x="123" y="85"/>
                    <a:pt x="124" y="85"/>
                  </a:cubicBezTo>
                  <a:cubicBezTo>
                    <a:pt x="124" y="85"/>
                    <a:pt x="124" y="85"/>
                    <a:pt x="124" y="85"/>
                  </a:cubicBezTo>
                  <a:cubicBezTo>
                    <a:pt x="142" y="74"/>
                    <a:pt x="162" y="67"/>
                    <a:pt x="183" y="65"/>
                  </a:cubicBezTo>
                  <a:cubicBezTo>
                    <a:pt x="183" y="65"/>
                    <a:pt x="183" y="65"/>
                    <a:pt x="183" y="65"/>
                  </a:cubicBezTo>
                  <a:cubicBezTo>
                    <a:pt x="184" y="65"/>
                    <a:pt x="186" y="65"/>
                    <a:pt x="187" y="65"/>
                  </a:cubicBezTo>
                  <a:cubicBezTo>
                    <a:pt x="188" y="65"/>
                    <a:pt x="189" y="65"/>
                    <a:pt x="193" y="65"/>
                  </a:cubicBezTo>
                  <a:cubicBezTo>
                    <a:pt x="229" y="65"/>
                    <a:pt x="321" y="85"/>
                    <a:pt x="321" y="202"/>
                  </a:cubicBezTo>
                  <a:cubicBezTo>
                    <a:pt x="321" y="203"/>
                    <a:pt x="321" y="203"/>
                    <a:pt x="321" y="204"/>
                  </a:cubicBezTo>
                  <a:cubicBezTo>
                    <a:pt x="321" y="204"/>
                    <a:pt x="321" y="205"/>
                    <a:pt x="321" y="206"/>
                  </a:cubicBezTo>
                  <a:cubicBezTo>
                    <a:pt x="321" y="211"/>
                    <a:pt x="321" y="211"/>
                    <a:pt x="321" y="211"/>
                  </a:cubicBezTo>
                  <a:cubicBezTo>
                    <a:pt x="388" y="211"/>
                    <a:pt x="388" y="211"/>
                    <a:pt x="388" y="211"/>
                  </a:cubicBezTo>
                  <a:cubicBezTo>
                    <a:pt x="388" y="211"/>
                    <a:pt x="388" y="211"/>
                    <a:pt x="388" y="211"/>
                  </a:cubicBezTo>
                  <a:cubicBezTo>
                    <a:pt x="388" y="209"/>
                    <a:pt x="388" y="207"/>
                    <a:pt x="388" y="205"/>
                  </a:cubicBezTo>
                  <a:cubicBezTo>
                    <a:pt x="388" y="200"/>
                    <a:pt x="388" y="195"/>
                    <a:pt x="387" y="190"/>
                  </a:cubicBezTo>
                  <a:cubicBezTo>
                    <a:pt x="386" y="169"/>
                    <a:pt x="383" y="151"/>
                    <a:pt x="379" y="136"/>
                  </a:cubicBezTo>
                  <a:cubicBezTo>
                    <a:pt x="370" y="107"/>
                    <a:pt x="354" y="81"/>
                    <a:pt x="333" y="59"/>
                  </a:cubicBezTo>
                  <a:cubicBezTo>
                    <a:pt x="298" y="23"/>
                    <a:pt x="249" y="0"/>
                    <a:pt x="194" y="0"/>
                  </a:cubicBezTo>
                  <a:cubicBezTo>
                    <a:pt x="90" y="0"/>
                    <a:pt x="5" y="83"/>
                    <a:pt x="1" y="186"/>
                  </a:cubicBezTo>
                  <a:cubicBezTo>
                    <a:pt x="1" y="193"/>
                    <a:pt x="0" y="201"/>
                    <a:pt x="0" y="209"/>
                  </a:cubicBezTo>
                  <a:cubicBezTo>
                    <a:pt x="0" y="210"/>
                    <a:pt x="0" y="211"/>
                    <a:pt x="0" y="211"/>
                  </a:cubicBezTo>
                  <a:cubicBezTo>
                    <a:pt x="67" y="211"/>
                    <a:pt x="67" y="211"/>
                    <a:pt x="67" y="211"/>
                  </a:cubicBezTo>
                  <a:cubicBezTo>
                    <a:pt x="66" y="205"/>
                    <a:pt x="62" y="135"/>
                    <a:pt x="112" y="94"/>
                  </a:cubicBezTo>
                  <a:close/>
                  <a:moveTo>
                    <a:pt x="319" y="127"/>
                  </a:moveTo>
                  <a:cubicBezTo>
                    <a:pt x="319" y="128"/>
                    <a:pt x="319" y="128"/>
                    <a:pt x="319" y="128"/>
                  </a:cubicBezTo>
                  <a:cubicBezTo>
                    <a:pt x="319" y="129"/>
                    <a:pt x="319" y="130"/>
                    <a:pt x="319" y="131"/>
                  </a:cubicBezTo>
                  <a:lnTo>
                    <a:pt x="319" y="1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41"/>
            <p:cNvSpPr>
              <a:spLocks/>
            </p:cNvSpPr>
            <p:nvPr/>
          </p:nvSpPr>
          <p:spPr bwMode="auto">
            <a:xfrm>
              <a:off x="-43" y="1281"/>
              <a:ext cx="881" cy="495"/>
            </a:xfrm>
            <a:custGeom>
              <a:avLst/>
              <a:gdLst>
                <a:gd name="T0" fmla="*/ 67 w 353"/>
                <a:gd name="T1" fmla="*/ 59 h 199"/>
                <a:gd name="T2" fmla="*/ 288 w 353"/>
                <a:gd name="T3" fmla="*/ 155 h 199"/>
                <a:gd name="T4" fmla="*/ 282 w 353"/>
                <a:gd name="T5" fmla="*/ 199 h 199"/>
                <a:gd name="T6" fmla="*/ 350 w 353"/>
                <a:gd name="T7" fmla="*/ 199 h 199"/>
                <a:gd name="T8" fmla="*/ 353 w 353"/>
                <a:gd name="T9" fmla="*/ 159 h 199"/>
                <a:gd name="T10" fmla="*/ 111 w 353"/>
                <a:gd name="T11" fmla="*/ 0 h 199"/>
                <a:gd name="T12" fmla="*/ 6 w 353"/>
                <a:gd name="T13" fmla="*/ 0 h 199"/>
                <a:gd name="T14" fmla="*/ 6 w 353"/>
                <a:gd name="T15" fmla="*/ 0 h 199"/>
                <a:gd name="T16" fmla="*/ 0 w 353"/>
                <a:gd name="T17" fmla="*/ 0 h 199"/>
                <a:gd name="T18" fmla="*/ 0 w 353"/>
                <a:gd name="T19" fmla="*/ 49 h 199"/>
                <a:gd name="T20" fmla="*/ 0 w 353"/>
                <a:gd name="T21" fmla="*/ 199 h 199"/>
                <a:gd name="T22" fmla="*/ 67 w 353"/>
                <a:gd name="T23" fmla="*/ 199 h 199"/>
                <a:gd name="T24" fmla="*/ 67 w 353"/>
                <a:gd name="T25" fmla="*/ 5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3" h="199">
                  <a:moveTo>
                    <a:pt x="67" y="59"/>
                  </a:moveTo>
                  <a:cubicBezTo>
                    <a:pt x="150" y="59"/>
                    <a:pt x="286" y="46"/>
                    <a:pt x="288" y="155"/>
                  </a:cubicBezTo>
                  <a:cubicBezTo>
                    <a:pt x="288" y="172"/>
                    <a:pt x="286" y="187"/>
                    <a:pt x="282" y="199"/>
                  </a:cubicBezTo>
                  <a:cubicBezTo>
                    <a:pt x="350" y="199"/>
                    <a:pt x="350" y="199"/>
                    <a:pt x="350" y="199"/>
                  </a:cubicBezTo>
                  <a:cubicBezTo>
                    <a:pt x="352" y="186"/>
                    <a:pt x="353" y="173"/>
                    <a:pt x="353" y="159"/>
                  </a:cubicBezTo>
                  <a:cubicBezTo>
                    <a:pt x="353" y="13"/>
                    <a:pt x="247" y="0"/>
                    <a:pt x="111" y="0"/>
                  </a:cubicBezTo>
                  <a:cubicBezTo>
                    <a:pt x="6" y="0"/>
                    <a:pt x="6" y="0"/>
                    <a:pt x="6" y="0"/>
                  </a:cubicBezTo>
                  <a:cubicBezTo>
                    <a:pt x="6" y="0"/>
                    <a:pt x="6" y="0"/>
                    <a:pt x="6" y="0"/>
                  </a:cubicBezTo>
                  <a:cubicBezTo>
                    <a:pt x="0" y="0"/>
                    <a:pt x="0" y="0"/>
                    <a:pt x="0" y="0"/>
                  </a:cubicBezTo>
                  <a:cubicBezTo>
                    <a:pt x="0" y="49"/>
                    <a:pt x="0" y="49"/>
                    <a:pt x="0" y="49"/>
                  </a:cubicBezTo>
                  <a:cubicBezTo>
                    <a:pt x="0" y="199"/>
                    <a:pt x="0" y="199"/>
                    <a:pt x="0" y="199"/>
                  </a:cubicBezTo>
                  <a:cubicBezTo>
                    <a:pt x="67" y="199"/>
                    <a:pt x="67" y="199"/>
                    <a:pt x="67" y="199"/>
                  </a:cubicBezTo>
                  <a:lnTo>
                    <a:pt x="67"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 name="Group 44"/>
          <p:cNvGrpSpPr>
            <a:grpSpLocks noChangeAspect="1"/>
          </p:cNvGrpSpPr>
          <p:nvPr/>
        </p:nvGrpSpPr>
        <p:grpSpPr bwMode="auto">
          <a:xfrm rot="16200000">
            <a:off x="-218184" y="2666379"/>
            <a:ext cx="2217195" cy="401645"/>
            <a:chOff x="1323" y="1395"/>
            <a:chExt cx="3268" cy="592"/>
          </a:xfrm>
          <a:solidFill>
            <a:schemeClr val="accent1"/>
          </a:solidFill>
        </p:grpSpPr>
        <p:sp>
          <p:nvSpPr>
            <p:cNvPr id="15" name="Freeform 45"/>
            <p:cNvSpPr>
              <a:spLocks/>
            </p:cNvSpPr>
            <p:nvPr/>
          </p:nvSpPr>
          <p:spPr bwMode="auto">
            <a:xfrm>
              <a:off x="1323" y="1395"/>
              <a:ext cx="979" cy="592"/>
            </a:xfrm>
            <a:custGeom>
              <a:avLst/>
              <a:gdLst>
                <a:gd name="T0" fmla="*/ 67 w 388"/>
                <a:gd name="T1" fmla="*/ 234 h 234"/>
                <a:gd name="T2" fmla="*/ 67 w 388"/>
                <a:gd name="T3" fmla="*/ 212 h 234"/>
                <a:gd name="T4" fmla="*/ 67 w 388"/>
                <a:gd name="T5" fmla="*/ 212 h 234"/>
                <a:gd name="T6" fmla="*/ 112 w 388"/>
                <a:gd name="T7" fmla="*/ 94 h 234"/>
                <a:gd name="T8" fmla="*/ 121 w 388"/>
                <a:gd name="T9" fmla="*/ 87 h 234"/>
                <a:gd name="T10" fmla="*/ 124 w 388"/>
                <a:gd name="T11" fmla="*/ 85 h 234"/>
                <a:gd name="T12" fmla="*/ 124 w 388"/>
                <a:gd name="T13" fmla="*/ 85 h 234"/>
                <a:gd name="T14" fmla="*/ 183 w 388"/>
                <a:gd name="T15" fmla="*/ 65 h 234"/>
                <a:gd name="T16" fmla="*/ 183 w 388"/>
                <a:gd name="T17" fmla="*/ 65 h 234"/>
                <a:gd name="T18" fmla="*/ 186 w 388"/>
                <a:gd name="T19" fmla="*/ 65 h 234"/>
                <a:gd name="T20" fmla="*/ 192 w 388"/>
                <a:gd name="T21" fmla="*/ 65 h 234"/>
                <a:gd name="T22" fmla="*/ 321 w 388"/>
                <a:gd name="T23" fmla="*/ 202 h 234"/>
                <a:gd name="T24" fmla="*/ 321 w 388"/>
                <a:gd name="T25" fmla="*/ 204 h 234"/>
                <a:gd name="T26" fmla="*/ 321 w 388"/>
                <a:gd name="T27" fmla="*/ 206 h 234"/>
                <a:gd name="T28" fmla="*/ 321 w 388"/>
                <a:gd name="T29" fmla="*/ 218 h 234"/>
                <a:gd name="T30" fmla="*/ 321 w 388"/>
                <a:gd name="T31" fmla="*/ 224 h 234"/>
                <a:gd name="T32" fmla="*/ 321 w 388"/>
                <a:gd name="T33" fmla="*/ 225 h 234"/>
                <a:gd name="T34" fmla="*/ 321 w 388"/>
                <a:gd name="T35" fmla="*/ 234 h 234"/>
                <a:gd name="T36" fmla="*/ 388 w 388"/>
                <a:gd name="T37" fmla="*/ 234 h 234"/>
                <a:gd name="T38" fmla="*/ 388 w 388"/>
                <a:gd name="T39" fmla="*/ 215 h 234"/>
                <a:gd name="T40" fmla="*/ 387 w 388"/>
                <a:gd name="T41" fmla="*/ 211 h 234"/>
                <a:gd name="T42" fmla="*/ 387 w 388"/>
                <a:gd name="T43" fmla="*/ 205 h 234"/>
                <a:gd name="T44" fmla="*/ 387 w 388"/>
                <a:gd name="T45" fmla="*/ 190 h 234"/>
                <a:gd name="T46" fmla="*/ 379 w 388"/>
                <a:gd name="T47" fmla="*/ 137 h 234"/>
                <a:gd name="T48" fmla="*/ 333 w 388"/>
                <a:gd name="T49" fmla="*/ 59 h 234"/>
                <a:gd name="T50" fmla="*/ 194 w 388"/>
                <a:gd name="T51" fmla="*/ 0 h 234"/>
                <a:gd name="T52" fmla="*/ 1 w 388"/>
                <a:gd name="T53" fmla="*/ 186 h 234"/>
                <a:gd name="T54" fmla="*/ 0 w 388"/>
                <a:gd name="T55" fmla="*/ 209 h 234"/>
                <a:gd name="T56" fmla="*/ 0 w 388"/>
                <a:gd name="T57" fmla="*/ 218 h 234"/>
                <a:gd name="T58" fmla="*/ 0 w 388"/>
                <a:gd name="T59" fmla="*/ 234 h 234"/>
                <a:gd name="T60" fmla="*/ 67 w 388"/>
                <a:gd name="T6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8" h="234">
                  <a:moveTo>
                    <a:pt x="67" y="234"/>
                  </a:moveTo>
                  <a:cubicBezTo>
                    <a:pt x="67" y="212"/>
                    <a:pt x="67" y="212"/>
                    <a:pt x="67" y="212"/>
                  </a:cubicBezTo>
                  <a:cubicBezTo>
                    <a:pt x="67" y="212"/>
                    <a:pt x="67" y="212"/>
                    <a:pt x="67" y="212"/>
                  </a:cubicBezTo>
                  <a:cubicBezTo>
                    <a:pt x="66" y="206"/>
                    <a:pt x="62" y="135"/>
                    <a:pt x="112" y="94"/>
                  </a:cubicBezTo>
                  <a:cubicBezTo>
                    <a:pt x="115" y="91"/>
                    <a:pt x="117" y="89"/>
                    <a:pt x="121" y="87"/>
                  </a:cubicBezTo>
                  <a:cubicBezTo>
                    <a:pt x="122" y="86"/>
                    <a:pt x="123" y="86"/>
                    <a:pt x="124" y="85"/>
                  </a:cubicBezTo>
                  <a:cubicBezTo>
                    <a:pt x="124" y="85"/>
                    <a:pt x="124" y="85"/>
                    <a:pt x="124" y="85"/>
                  </a:cubicBezTo>
                  <a:cubicBezTo>
                    <a:pt x="141" y="74"/>
                    <a:pt x="161" y="67"/>
                    <a:pt x="183" y="65"/>
                  </a:cubicBezTo>
                  <a:cubicBezTo>
                    <a:pt x="183" y="65"/>
                    <a:pt x="183" y="65"/>
                    <a:pt x="183" y="65"/>
                  </a:cubicBezTo>
                  <a:cubicBezTo>
                    <a:pt x="184" y="65"/>
                    <a:pt x="185" y="65"/>
                    <a:pt x="186" y="65"/>
                  </a:cubicBezTo>
                  <a:cubicBezTo>
                    <a:pt x="187" y="65"/>
                    <a:pt x="189" y="64"/>
                    <a:pt x="192" y="65"/>
                  </a:cubicBezTo>
                  <a:cubicBezTo>
                    <a:pt x="229" y="65"/>
                    <a:pt x="321" y="85"/>
                    <a:pt x="321" y="202"/>
                  </a:cubicBezTo>
                  <a:cubicBezTo>
                    <a:pt x="321" y="203"/>
                    <a:pt x="321" y="203"/>
                    <a:pt x="321" y="204"/>
                  </a:cubicBezTo>
                  <a:cubicBezTo>
                    <a:pt x="321" y="204"/>
                    <a:pt x="321" y="205"/>
                    <a:pt x="321" y="206"/>
                  </a:cubicBezTo>
                  <a:cubicBezTo>
                    <a:pt x="321" y="218"/>
                    <a:pt x="321" y="218"/>
                    <a:pt x="321" y="218"/>
                  </a:cubicBezTo>
                  <a:cubicBezTo>
                    <a:pt x="321" y="221"/>
                    <a:pt x="321" y="223"/>
                    <a:pt x="321" y="224"/>
                  </a:cubicBezTo>
                  <a:cubicBezTo>
                    <a:pt x="321" y="225"/>
                    <a:pt x="321" y="225"/>
                    <a:pt x="321" y="225"/>
                  </a:cubicBezTo>
                  <a:cubicBezTo>
                    <a:pt x="321" y="234"/>
                    <a:pt x="321" y="234"/>
                    <a:pt x="321" y="234"/>
                  </a:cubicBezTo>
                  <a:cubicBezTo>
                    <a:pt x="388" y="234"/>
                    <a:pt x="388" y="234"/>
                    <a:pt x="388" y="234"/>
                  </a:cubicBezTo>
                  <a:cubicBezTo>
                    <a:pt x="388" y="215"/>
                    <a:pt x="388" y="215"/>
                    <a:pt x="388" y="215"/>
                  </a:cubicBezTo>
                  <a:cubicBezTo>
                    <a:pt x="388" y="214"/>
                    <a:pt x="387" y="213"/>
                    <a:pt x="387" y="211"/>
                  </a:cubicBezTo>
                  <a:cubicBezTo>
                    <a:pt x="387" y="209"/>
                    <a:pt x="387" y="207"/>
                    <a:pt x="387" y="205"/>
                  </a:cubicBezTo>
                  <a:cubicBezTo>
                    <a:pt x="387" y="200"/>
                    <a:pt x="387" y="195"/>
                    <a:pt x="387" y="190"/>
                  </a:cubicBezTo>
                  <a:cubicBezTo>
                    <a:pt x="386" y="169"/>
                    <a:pt x="383" y="151"/>
                    <a:pt x="379" y="137"/>
                  </a:cubicBezTo>
                  <a:cubicBezTo>
                    <a:pt x="370" y="107"/>
                    <a:pt x="354" y="81"/>
                    <a:pt x="333" y="59"/>
                  </a:cubicBezTo>
                  <a:cubicBezTo>
                    <a:pt x="298" y="23"/>
                    <a:pt x="248" y="0"/>
                    <a:pt x="194" y="0"/>
                  </a:cubicBezTo>
                  <a:cubicBezTo>
                    <a:pt x="90" y="0"/>
                    <a:pt x="5" y="83"/>
                    <a:pt x="1" y="186"/>
                  </a:cubicBezTo>
                  <a:cubicBezTo>
                    <a:pt x="0" y="194"/>
                    <a:pt x="0" y="201"/>
                    <a:pt x="0" y="209"/>
                  </a:cubicBezTo>
                  <a:cubicBezTo>
                    <a:pt x="0" y="213"/>
                    <a:pt x="0" y="216"/>
                    <a:pt x="0" y="218"/>
                  </a:cubicBezTo>
                  <a:cubicBezTo>
                    <a:pt x="0" y="234"/>
                    <a:pt x="0" y="234"/>
                    <a:pt x="0" y="234"/>
                  </a:cubicBezTo>
                  <a:lnTo>
                    <a:pt x="67"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46"/>
            <p:cNvSpPr>
              <a:spLocks/>
            </p:cNvSpPr>
            <p:nvPr/>
          </p:nvSpPr>
          <p:spPr bwMode="auto">
            <a:xfrm>
              <a:off x="2562" y="1395"/>
              <a:ext cx="979" cy="592"/>
            </a:xfrm>
            <a:custGeom>
              <a:avLst/>
              <a:gdLst>
                <a:gd name="T0" fmla="*/ 67 w 388"/>
                <a:gd name="T1" fmla="*/ 234 h 234"/>
                <a:gd name="T2" fmla="*/ 67 w 388"/>
                <a:gd name="T3" fmla="*/ 212 h 234"/>
                <a:gd name="T4" fmla="*/ 67 w 388"/>
                <a:gd name="T5" fmla="*/ 212 h 234"/>
                <a:gd name="T6" fmla="*/ 112 w 388"/>
                <a:gd name="T7" fmla="*/ 94 h 234"/>
                <a:gd name="T8" fmla="*/ 121 w 388"/>
                <a:gd name="T9" fmla="*/ 87 h 234"/>
                <a:gd name="T10" fmla="*/ 124 w 388"/>
                <a:gd name="T11" fmla="*/ 85 h 234"/>
                <a:gd name="T12" fmla="*/ 124 w 388"/>
                <a:gd name="T13" fmla="*/ 85 h 234"/>
                <a:gd name="T14" fmla="*/ 183 w 388"/>
                <a:gd name="T15" fmla="*/ 65 h 234"/>
                <a:gd name="T16" fmla="*/ 183 w 388"/>
                <a:gd name="T17" fmla="*/ 65 h 234"/>
                <a:gd name="T18" fmla="*/ 186 w 388"/>
                <a:gd name="T19" fmla="*/ 65 h 234"/>
                <a:gd name="T20" fmla="*/ 192 w 388"/>
                <a:gd name="T21" fmla="*/ 65 h 234"/>
                <a:gd name="T22" fmla="*/ 321 w 388"/>
                <a:gd name="T23" fmla="*/ 202 h 234"/>
                <a:gd name="T24" fmla="*/ 321 w 388"/>
                <a:gd name="T25" fmla="*/ 204 h 234"/>
                <a:gd name="T26" fmla="*/ 321 w 388"/>
                <a:gd name="T27" fmla="*/ 206 h 234"/>
                <a:gd name="T28" fmla="*/ 321 w 388"/>
                <a:gd name="T29" fmla="*/ 218 h 234"/>
                <a:gd name="T30" fmla="*/ 321 w 388"/>
                <a:gd name="T31" fmla="*/ 224 h 234"/>
                <a:gd name="T32" fmla="*/ 321 w 388"/>
                <a:gd name="T33" fmla="*/ 225 h 234"/>
                <a:gd name="T34" fmla="*/ 321 w 388"/>
                <a:gd name="T35" fmla="*/ 234 h 234"/>
                <a:gd name="T36" fmla="*/ 388 w 388"/>
                <a:gd name="T37" fmla="*/ 234 h 234"/>
                <a:gd name="T38" fmla="*/ 388 w 388"/>
                <a:gd name="T39" fmla="*/ 215 h 234"/>
                <a:gd name="T40" fmla="*/ 387 w 388"/>
                <a:gd name="T41" fmla="*/ 211 h 234"/>
                <a:gd name="T42" fmla="*/ 387 w 388"/>
                <a:gd name="T43" fmla="*/ 205 h 234"/>
                <a:gd name="T44" fmla="*/ 387 w 388"/>
                <a:gd name="T45" fmla="*/ 190 h 234"/>
                <a:gd name="T46" fmla="*/ 379 w 388"/>
                <a:gd name="T47" fmla="*/ 137 h 234"/>
                <a:gd name="T48" fmla="*/ 333 w 388"/>
                <a:gd name="T49" fmla="*/ 59 h 234"/>
                <a:gd name="T50" fmla="*/ 194 w 388"/>
                <a:gd name="T51" fmla="*/ 0 h 234"/>
                <a:gd name="T52" fmla="*/ 1 w 388"/>
                <a:gd name="T53" fmla="*/ 186 h 234"/>
                <a:gd name="T54" fmla="*/ 0 w 388"/>
                <a:gd name="T55" fmla="*/ 209 h 234"/>
                <a:gd name="T56" fmla="*/ 0 w 388"/>
                <a:gd name="T57" fmla="*/ 218 h 234"/>
                <a:gd name="T58" fmla="*/ 0 w 388"/>
                <a:gd name="T59" fmla="*/ 234 h 234"/>
                <a:gd name="T60" fmla="*/ 67 w 388"/>
                <a:gd name="T6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8" h="234">
                  <a:moveTo>
                    <a:pt x="67" y="234"/>
                  </a:moveTo>
                  <a:cubicBezTo>
                    <a:pt x="67" y="212"/>
                    <a:pt x="67" y="212"/>
                    <a:pt x="67" y="212"/>
                  </a:cubicBezTo>
                  <a:cubicBezTo>
                    <a:pt x="67" y="212"/>
                    <a:pt x="67" y="212"/>
                    <a:pt x="67" y="212"/>
                  </a:cubicBezTo>
                  <a:cubicBezTo>
                    <a:pt x="66" y="206"/>
                    <a:pt x="62" y="135"/>
                    <a:pt x="112" y="94"/>
                  </a:cubicBezTo>
                  <a:cubicBezTo>
                    <a:pt x="115" y="91"/>
                    <a:pt x="117" y="89"/>
                    <a:pt x="121" y="87"/>
                  </a:cubicBezTo>
                  <a:cubicBezTo>
                    <a:pt x="122" y="86"/>
                    <a:pt x="123" y="86"/>
                    <a:pt x="124" y="85"/>
                  </a:cubicBezTo>
                  <a:cubicBezTo>
                    <a:pt x="124" y="85"/>
                    <a:pt x="124" y="85"/>
                    <a:pt x="124" y="85"/>
                  </a:cubicBezTo>
                  <a:cubicBezTo>
                    <a:pt x="141" y="74"/>
                    <a:pt x="161" y="67"/>
                    <a:pt x="183" y="65"/>
                  </a:cubicBezTo>
                  <a:cubicBezTo>
                    <a:pt x="183" y="65"/>
                    <a:pt x="183" y="65"/>
                    <a:pt x="183" y="65"/>
                  </a:cubicBezTo>
                  <a:cubicBezTo>
                    <a:pt x="184" y="65"/>
                    <a:pt x="185" y="65"/>
                    <a:pt x="186" y="65"/>
                  </a:cubicBezTo>
                  <a:cubicBezTo>
                    <a:pt x="187" y="65"/>
                    <a:pt x="189" y="64"/>
                    <a:pt x="192" y="65"/>
                  </a:cubicBezTo>
                  <a:cubicBezTo>
                    <a:pt x="229" y="65"/>
                    <a:pt x="321" y="85"/>
                    <a:pt x="321" y="202"/>
                  </a:cubicBezTo>
                  <a:cubicBezTo>
                    <a:pt x="321" y="203"/>
                    <a:pt x="321" y="203"/>
                    <a:pt x="321" y="204"/>
                  </a:cubicBezTo>
                  <a:cubicBezTo>
                    <a:pt x="321" y="204"/>
                    <a:pt x="321" y="205"/>
                    <a:pt x="321" y="206"/>
                  </a:cubicBezTo>
                  <a:cubicBezTo>
                    <a:pt x="321" y="218"/>
                    <a:pt x="321" y="218"/>
                    <a:pt x="321" y="218"/>
                  </a:cubicBezTo>
                  <a:cubicBezTo>
                    <a:pt x="321" y="221"/>
                    <a:pt x="321" y="223"/>
                    <a:pt x="321" y="224"/>
                  </a:cubicBezTo>
                  <a:cubicBezTo>
                    <a:pt x="321" y="225"/>
                    <a:pt x="321" y="225"/>
                    <a:pt x="321" y="225"/>
                  </a:cubicBezTo>
                  <a:cubicBezTo>
                    <a:pt x="321" y="234"/>
                    <a:pt x="321" y="234"/>
                    <a:pt x="321" y="234"/>
                  </a:cubicBezTo>
                  <a:cubicBezTo>
                    <a:pt x="388" y="234"/>
                    <a:pt x="388" y="234"/>
                    <a:pt x="388" y="234"/>
                  </a:cubicBezTo>
                  <a:cubicBezTo>
                    <a:pt x="388" y="215"/>
                    <a:pt x="388" y="215"/>
                    <a:pt x="388" y="215"/>
                  </a:cubicBezTo>
                  <a:cubicBezTo>
                    <a:pt x="388" y="214"/>
                    <a:pt x="388" y="213"/>
                    <a:pt x="387" y="211"/>
                  </a:cubicBezTo>
                  <a:cubicBezTo>
                    <a:pt x="387" y="209"/>
                    <a:pt x="387" y="207"/>
                    <a:pt x="387" y="205"/>
                  </a:cubicBezTo>
                  <a:cubicBezTo>
                    <a:pt x="387" y="200"/>
                    <a:pt x="387" y="195"/>
                    <a:pt x="387" y="190"/>
                  </a:cubicBezTo>
                  <a:cubicBezTo>
                    <a:pt x="386" y="169"/>
                    <a:pt x="383" y="151"/>
                    <a:pt x="379" y="137"/>
                  </a:cubicBezTo>
                  <a:cubicBezTo>
                    <a:pt x="370" y="107"/>
                    <a:pt x="354" y="81"/>
                    <a:pt x="333" y="59"/>
                  </a:cubicBezTo>
                  <a:cubicBezTo>
                    <a:pt x="298" y="23"/>
                    <a:pt x="248" y="0"/>
                    <a:pt x="194" y="0"/>
                  </a:cubicBezTo>
                  <a:cubicBezTo>
                    <a:pt x="90" y="0"/>
                    <a:pt x="5" y="83"/>
                    <a:pt x="1" y="186"/>
                  </a:cubicBezTo>
                  <a:cubicBezTo>
                    <a:pt x="0" y="194"/>
                    <a:pt x="0" y="201"/>
                    <a:pt x="0" y="209"/>
                  </a:cubicBezTo>
                  <a:cubicBezTo>
                    <a:pt x="0" y="213"/>
                    <a:pt x="0" y="216"/>
                    <a:pt x="0" y="218"/>
                  </a:cubicBezTo>
                  <a:cubicBezTo>
                    <a:pt x="0" y="234"/>
                    <a:pt x="0" y="234"/>
                    <a:pt x="0" y="234"/>
                  </a:cubicBezTo>
                  <a:lnTo>
                    <a:pt x="67"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47"/>
            <p:cNvSpPr>
              <a:spLocks/>
            </p:cNvSpPr>
            <p:nvPr/>
          </p:nvSpPr>
          <p:spPr bwMode="auto">
            <a:xfrm>
              <a:off x="3718" y="1453"/>
              <a:ext cx="873" cy="534"/>
            </a:xfrm>
            <a:custGeom>
              <a:avLst/>
              <a:gdLst>
                <a:gd name="T0" fmla="*/ 79 w 346"/>
                <a:gd name="T1" fmla="*/ 211 h 211"/>
                <a:gd name="T2" fmla="*/ 64 w 346"/>
                <a:gd name="T3" fmla="*/ 173 h 211"/>
                <a:gd name="T4" fmla="*/ 64 w 346"/>
                <a:gd name="T5" fmla="*/ 173 h 211"/>
                <a:gd name="T6" fmla="*/ 64 w 346"/>
                <a:gd name="T7" fmla="*/ 170 h 211"/>
                <a:gd name="T8" fmla="*/ 64 w 346"/>
                <a:gd name="T9" fmla="*/ 165 h 211"/>
                <a:gd name="T10" fmla="*/ 168 w 346"/>
                <a:gd name="T11" fmla="*/ 64 h 211"/>
                <a:gd name="T12" fmla="*/ 181 w 346"/>
                <a:gd name="T13" fmla="*/ 64 h 211"/>
                <a:gd name="T14" fmla="*/ 186 w 346"/>
                <a:gd name="T15" fmla="*/ 64 h 211"/>
                <a:gd name="T16" fmla="*/ 186 w 346"/>
                <a:gd name="T17" fmla="*/ 64 h 211"/>
                <a:gd name="T18" fmla="*/ 346 w 346"/>
                <a:gd name="T19" fmla="*/ 64 h 211"/>
                <a:gd name="T20" fmla="*/ 345 w 346"/>
                <a:gd name="T21" fmla="*/ 0 h 211"/>
                <a:gd name="T22" fmla="*/ 177 w 346"/>
                <a:gd name="T23" fmla="*/ 0 h 211"/>
                <a:gd name="T24" fmla="*/ 173 w 346"/>
                <a:gd name="T25" fmla="*/ 0 h 211"/>
                <a:gd name="T26" fmla="*/ 169 w 346"/>
                <a:gd name="T27" fmla="*/ 0 h 211"/>
                <a:gd name="T28" fmla="*/ 156 w 346"/>
                <a:gd name="T29" fmla="*/ 1 h 211"/>
                <a:gd name="T30" fmla="*/ 112 w 346"/>
                <a:gd name="T31" fmla="*/ 7 h 211"/>
                <a:gd name="T32" fmla="*/ 49 w 346"/>
                <a:gd name="T33" fmla="*/ 43 h 211"/>
                <a:gd name="T34" fmla="*/ 0 w 346"/>
                <a:gd name="T35" fmla="*/ 153 h 211"/>
                <a:gd name="T36" fmla="*/ 9 w 346"/>
                <a:gd name="T37" fmla="*/ 211 h 211"/>
                <a:gd name="T38" fmla="*/ 79 w 346"/>
                <a:gd name="T3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6" h="211">
                  <a:moveTo>
                    <a:pt x="79" y="211"/>
                  </a:moveTo>
                  <a:cubicBezTo>
                    <a:pt x="71" y="199"/>
                    <a:pt x="65" y="188"/>
                    <a:pt x="64" y="173"/>
                  </a:cubicBezTo>
                  <a:cubicBezTo>
                    <a:pt x="64" y="173"/>
                    <a:pt x="64" y="173"/>
                    <a:pt x="64" y="173"/>
                  </a:cubicBezTo>
                  <a:cubicBezTo>
                    <a:pt x="64" y="172"/>
                    <a:pt x="64" y="171"/>
                    <a:pt x="64" y="170"/>
                  </a:cubicBezTo>
                  <a:cubicBezTo>
                    <a:pt x="64" y="170"/>
                    <a:pt x="64" y="168"/>
                    <a:pt x="64" y="165"/>
                  </a:cubicBezTo>
                  <a:cubicBezTo>
                    <a:pt x="64" y="136"/>
                    <a:pt x="71" y="64"/>
                    <a:pt x="168" y="64"/>
                  </a:cubicBezTo>
                  <a:cubicBezTo>
                    <a:pt x="181" y="64"/>
                    <a:pt x="181" y="64"/>
                    <a:pt x="181" y="64"/>
                  </a:cubicBezTo>
                  <a:cubicBezTo>
                    <a:pt x="183" y="64"/>
                    <a:pt x="185" y="64"/>
                    <a:pt x="186" y="64"/>
                  </a:cubicBezTo>
                  <a:cubicBezTo>
                    <a:pt x="186" y="64"/>
                    <a:pt x="186" y="64"/>
                    <a:pt x="186" y="64"/>
                  </a:cubicBezTo>
                  <a:cubicBezTo>
                    <a:pt x="346" y="64"/>
                    <a:pt x="346" y="64"/>
                    <a:pt x="346" y="64"/>
                  </a:cubicBezTo>
                  <a:cubicBezTo>
                    <a:pt x="345" y="0"/>
                    <a:pt x="345" y="0"/>
                    <a:pt x="345" y="0"/>
                  </a:cubicBezTo>
                  <a:cubicBezTo>
                    <a:pt x="177" y="0"/>
                    <a:pt x="177" y="0"/>
                    <a:pt x="177" y="0"/>
                  </a:cubicBezTo>
                  <a:cubicBezTo>
                    <a:pt x="176" y="0"/>
                    <a:pt x="175" y="0"/>
                    <a:pt x="173" y="0"/>
                  </a:cubicBezTo>
                  <a:cubicBezTo>
                    <a:pt x="172" y="0"/>
                    <a:pt x="170" y="0"/>
                    <a:pt x="169" y="0"/>
                  </a:cubicBezTo>
                  <a:cubicBezTo>
                    <a:pt x="164" y="0"/>
                    <a:pt x="160" y="0"/>
                    <a:pt x="156" y="1"/>
                  </a:cubicBezTo>
                  <a:cubicBezTo>
                    <a:pt x="139" y="1"/>
                    <a:pt x="124" y="4"/>
                    <a:pt x="112" y="7"/>
                  </a:cubicBezTo>
                  <a:cubicBezTo>
                    <a:pt x="88" y="14"/>
                    <a:pt x="66" y="27"/>
                    <a:pt x="49" y="43"/>
                  </a:cubicBezTo>
                  <a:cubicBezTo>
                    <a:pt x="19" y="71"/>
                    <a:pt x="0" y="110"/>
                    <a:pt x="0" y="153"/>
                  </a:cubicBezTo>
                  <a:cubicBezTo>
                    <a:pt x="0" y="172"/>
                    <a:pt x="3" y="192"/>
                    <a:pt x="9" y="211"/>
                  </a:cubicBezTo>
                  <a:lnTo>
                    <a:pt x="79"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8" name="Picture 2" descr="D:\1_Fakultet\1_Akademija\cetvrta godina\vizualne komunikacije III\BHAAAS\2024\1_BHAAAS_LOGO\1_MAIN LOGO CONDENSED\RGB\PNG\b&amp;w\RGB_logotip i odnosi-0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80134" y="4740271"/>
            <a:ext cx="387665" cy="373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322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3957"/>
            <a:ext cx="9144001" cy="733186"/>
          </a:xfrm>
          <a:solidFill>
            <a:schemeClr val="tx1"/>
          </a:solidFill>
        </p:spPr>
        <p:txBody>
          <a:bodyPr>
            <a:normAutofit/>
          </a:bodyPr>
          <a:lstStyle/>
          <a:p>
            <a:r>
              <a:rPr lang="en-US" sz="2800" dirty="0">
                <a:solidFill>
                  <a:schemeClr val="bg2"/>
                </a:solidFill>
                <a:latin typeface="REM Medium" pitchFamily="2" charset="0"/>
                <a:cs typeface="REM Medium" pitchFamily="2" charset="0"/>
              </a:rPr>
              <a:t>podnaslov</a:t>
            </a:r>
            <a:endParaRPr lang="en-US" sz="4000" dirty="0">
              <a:solidFill>
                <a:schemeClr val="bg2"/>
              </a:solidFill>
              <a:latin typeface="REM Medium" pitchFamily="2" charset="0"/>
              <a:cs typeface="REM Medium" pitchFamily="2" charset="0"/>
            </a:endParaRPr>
          </a:p>
        </p:txBody>
      </p:sp>
      <p:sp>
        <p:nvSpPr>
          <p:cNvPr id="3" name="Content Placeholder 2"/>
          <p:cNvSpPr>
            <a:spLocks noGrp="1"/>
          </p:cNvSpPr>
          <p:nvPr>
            <p:ph idx="1"/>
          </p:nvPr>
        </p:nvSpPr>
        <p:spPr>
          <a:xfrm>
            <a:off x="1752600" y="1657350"/>
            <a:ext cx="5562600" cy="3048000"/>
          </a:xfrm>
        </p:spPr>
        <p:txBody>
          <a:bodyPr>
            <a:normAutofit/>
          </a:bodyPr>
          <a:lstStyle/>
          <a:p>
            <a:pPr marL="0" indent="0">
              <a:lnSpc>
                <a:spcPct val="150000"/>
              </a:lnSpc>
              <a:buNone/>
            </a:pPr>
            <a:r>
              <a:rPr lang="en-US" sz="1400" dirty="0">
                <a:latin typeface="REM Medium" pitchFamily="2" charset="0"/>
                <a:cs typeface="REM Medium" pitchFamily="2" charset="0"/>
              </a:rPr>
              <a:t>Lorem ipsum dolor sit amet, consectetur adipiscing elit. </a:t>
            </a:r>
          </a:p>
          <a:p>
            <a:pPr marL="0" indent="0">
              <a:lnSpc>
                <a:spcPct val="150000"/>
              </a:lnSpc>
              <a:buNone/>
            </a:pPr>
            <a:r>
              <a:rPr lang="en-US" sz="1400" dirty="0">
                <a:latin typeface="REM Medium" pitchFamily="2" charset="0"/>
                <a:cs typeface="REM Medium" pitchFamily="2" charset="0"/>
              </a:rPr>
              <a:t>Cras sollicitudin luctus luctus. Vestibulum quis dui ligula. </a:t>
            </a:r>
          </a:p>
          <a:p>
            <a:pPr marL="0" indent="0">
              <a:lnSpc>
                <a:spcPct val="150000"/>
              </a:lnSpc>
              <a:buNone/>
            </a:pPr>
            <a:r>
              <a:rPr lang="en-US" sz="1400" dirty="0">
                <a:latin typeface="REM Medium" pitchFamily="2" charset="0"/>
                <a:cs typeface="REM Medium" pitchFamily="2" charset="0"/>
              </a:rPr>
              <a:t>Ut lacinia lacus  ut massa auctor, at pellentesque nunc gravida. Mauris mattis molestie orci, ut vulputate enim. Lorem ipsum dolor sit amet, consectetur adipiscing elit. Cras sollicitudin luctus luctus. Vestibulum quis dui ligula. Ut lacinia lacus  </a:t>
            </a:r>
          </a:p>
          <a:p>
            <a:pPr marL="0" indent="0">
              <a:lnSpc>
                <a:spcPct val="150000"/>
              </a:lnSpc>
              <a:buNone/>
            </a:pPr>
            <a:r>
              <a:rPr lang="en-US" sz="1400" dirty="0">
                <a:latin typeface="REM Medium" pitchFamily="2" charset="0"/>
                <a:cs typeface="REM Medium" pitchFamily="2" charset="0"/>
              </a:rPr>
              <a:t>ut massa auctor, at pellentesque nunc gravida. Mauris mattis molestie orci, ut vulputate enim.</a:t>
            </a:r>
          </a:p>
          <a:p>
            <a:pPr marL="0" indent="0">
              <a:lnSpc>
                <a:spcPct val="150000"/>
              </a:lnSpc>
              <a:buNone/>
            </a:pPr>
            <a:endParaRPr lang="en-US" sz="1400" dirty="0">
              <a:latin typeface="REM Medium" pitchFamily="2" charset="0"/>
              <a:cs typeface="REM Medium" pitchFamily="2" charset="0"/>
            </a:endParaRPr>
          </a:p>
          <a:p>
            <a:pPr marL="0" indent="0">
              <a:lnSpc>
                <a:spcPct val="150000"/>
              </a:lnSpc>
              <a:buNone/>
            </a:pPr>
            <a:endParaRPr lang="en-US" sz="900" dirty="0"/>
          </a:p>
        </p:txBody>
      </p:sp>
      <p:sp>
        <p:nvSpPr>
          <p:cNvPr id="12" name="Content Placeholder 2"/>
          <p:cNvSpPr txBox="1">
            <a:spLocks/>
          </p:cNvSpPr>
          <p:nvPr/>
        </p:nvSpPr>
        <p:spPr>
          <a:xfrm>
            <a:off x="8610600" y="209549"/>
            <a:ext cx="533400" cy="4572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200" dirty="0">
                <a:solidFill>
                  <a:schemeClr val="bg1"/>
                </a:solidFill>
                <a:latin typeface="+mj-lt"/>
              </a:rPr>
              <a:t>15</a:t>
            </a:r>
          </a:p>
        </p:txBody>
      </p:sp>
      <p:sp>
        <p:nvSpPr>
          <p:cNvPr id="18" name="Freeform 46"/>
          <p:cNvSpPr>
            <a:spLocks/>
          </p:cNvSpPr>
          <p:nvPr/>
        </p:nvSpPr>
        <p:spPr bwMode="auto">
          <a:xfrm rot="16200000">
            <a:off x="7613093" y="2324600"/>
            <a:ext cx="886944" cy="568329"/>
          </a:xfrm>
          <a:custGeom>
            <a:avLst/>
            <a:gdLst>
              <a:gd name="T0" fmla="*/ 67 w 388"/>
              <a:gd name="T1" fmla="*/ 234 h 234"/>
              <a:gd name="T2" fmla="*/ 67 w 388"/>
              <a:gd name="T3" fmla="*/ 212 h 234"/>
              <a:gd name="T4" fmla="*/ 67 w 388"/>
              <a:gd name="T5" fmla="*/ 212 h 234"/>
              <a:gd name="T6" fmla="*/ 112 w 388"/>
              <a:gd name="T7" fmla="*/ 94 h 234"/>
              <a:gd name="T8" fmla="*/ 121 w 388"/>
              <a:gd name="T9" fmla="*/ 87 h 234"/>
              <a:gd name="T10" fmla="*/ 124 w 388"/>
              <a:gd name="T11" fmla="*/ 85 h 234"/>
              <a:gd name="T12" fmla="*/ 124 w 388"/>
              <a:gd name="T13" fmla="*/ 85 h 234"/>
              <a:gd name="T14" fmla="*/ 183 w 388"/>
              <a:gd name="T15" fmla="*/ 65 h 234"/>
              <a:gd name="T16" fmla="*/ 183 w 388"/>
              <a:gd name="T17" fmla="*/ 65 h 234"/>
              <a:gd name="T18" fmla="*/ 186 w 388"/>
              <a:gd name="T19" fmla="*/ 65 h 234"/>
              <a:gd name="T20" fmla="*/ 192 w 388"/>
              <a:gd name="T21" fmla="*/ 65 h 234"/>
              <a:gd name="T22" fmla="*/ 321 w 388"/>
              <a:gd name="T23" fmla="*/ 202 h 234"/>
              <a:gd name="T24" fmla="*/ 321 w 388"/>
              <a:gd name="T25" fmla="*/ 204 h 234"/>
              <a:gd name="T26" fmla="*/ 321 w 388"/>
              <a:gd name="T27" fmla="*/ 206 h 234"/>
              <a:gd name="T28" fmla="*/ 321 w 388"/>
              <a:gd name="T29" fmla="*/ 218 h 234"/>
              <a:gd name="T30" fmla="*/ 321 w 388"/>
              <a:gd name="T31" fmla="*/ 224 h 234"/>
              <a:gd name="T32" fmla="*/ 321 w 388"/>
              <a:gd name="T33" fmla="*/ 225 h 234"/>
              <a:gd name="T34" fmla="*/ 321 w 388"/>
              <a:gd name="T35" fmla="*/ 234 h 234"/>
              <a:gd name="T36" fmla="*/ 388 w 388"/>
              <a:gd name="T37" fmla="*/ 234 h 234"/>
              <a:gd name="T38" fmla="*/ 388 w 388"/>
              <a:gd name="T39" fmla="*/ 215 h 234"/>
              <a:gd name="T40" fmla="*/ 387 w 388"/>
              <a:gd name="T41" fmla="*/ 211 h 234"/>
              <a:gd name="T42" fmla="*/ 387 w 388"/>
              <a:gd name="T43" fmla="*/ 205 h 234"/>
              <a:gd name="T44" fmla="*/ 387 w 388"/>
              <a:gd name="T45" fmla="*/ 190 h 234"/>
              <a:gd name="T46" fmla="*/ 379 w 388"/>
              <a:gd name="T47" fmla="*/ 137 h 234"/>
              <a:gd name="T48" fmla="*/ 333 w 388"/>
              <a:gd name="T49" fmla="*/ 59 h 234"/>
              <a:gd name="T50" fmla="*/ 194 w 388"/>
              <a:gd name="T51" fmla="*/ 0 h 234"/>
              <a:gd name="T52" fmla="*/ 1 w 388"/>
              <a:gd name="T53" fmla="*/ 186 h 234"/>
              <a:gd name="T54" fmla="*/ 0 w 388"/>
              <a:gd name="T55" fmla="*/ 209 h 234"/>
              <a:gd name="T56" fmla="*/ 0 w 388"/>
              <a:gd name="T57" fmla="*/ 218 h 234"/>
              <a:gd name="T58" fmla="*/ 0 w 388"/>
              <a:gd name="T59" fmla="*/ 234 h 234"/>
              <a:gd name="T60" fmla="*/ 67 w 388"/>
              <a:gd name="T6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8" h="234">
                <a:moveTo>
                  <a:pt x="67" y="234"/>
                </a:moveTo>
                <a:cubicBezTo>
                  <a:pt x="67" y="212"/>
                  <a:pt x="67" y="212"/>
                  <a:pt x="67" y="212"/>
                </a:cubicBezTo>
                <a:cubicBezTo>
                  <a:pt x="67" y="212"/>
                  <a:pt x="67" y="212"/>
                  <a:pt x="67" y="212"/>
                </a:cubicBezTo>
                <a:cubicBezTo>
                  <a:pt x="66" y="206"/>
                  <a:pt x="62" y="135"/>
                  <a:pt x="112" y="94"/>
                </a:cubicBezTo>
                <a:cubicBezTo>
                  <a:pt x="115" y="91"/>
                  <a:pt x="117" y="89"/>
                  <a:pt x="121" y="87"/>
                </a:cubicBezTo>
                <a:cubicBezTo>
                  <a:pt x="122" y="86"/>
                  <a:pt x="123" y="86"/>
                  <a:pt x="124" y="85"/>
                </a:cubicBezTo>
                <a:cubicBezTo>
                  <a:pt x="124" y="85"/>
                  <a:pt x="124" y="85"/>
                  <a:pt x="124" y="85"/>
                </a:cubicBezTo>
                <a:cubicBezTo>
                  <a:pt x="141" y="74"/>
                  <a:pt x="161" y="67"/>
                  <a:pt x="183" y="65"/>
                </a:cubicBezTo>
                <a:cubicBezTo>
                  <a:pt x="183" y="65"/>
                  <a:pt x="183" y="65"/>
                  <a:pt x="183" y="65"/>
                </a:cubicBezTo>
                <a:cubicBezTo>
                  <a:pt x="184" y="65"/>
                  <a:pt x="185" y="65"/>
                  <a:pt x="186" y="65"/>
                </a:cubicBezTo>
                <a:cubicBezTo>
                  <a:pt x="187" y="65"/>
                  <a:pt x="189" y="64"/>
                  <a:pt x="192" y="65"/>
                </a:cubicBezTo>
                <a:cubicBezTo>
                  <a:pt x="229" y="65"/>
                  <a:pt x="321" y="85"/>
                  <a:pt x="321" y="202"/>
                </a:cubicBezTo>
                <a:cubicBezTo>
                  <a:pt x="321" y="203"/>
                  <a:pt x="321" y="203"/>
                  <a:pt x="321" y="204"/>
                </a:cubicBezTo>
                <a:cubicBezTo>
                  <a:pt x="321" y="204"/>
                  <a:pt x="321" y="205"/>
                  <a:pt x="321" y="206"/>
                </a:cubicBezTo>
                <a:cubicBezTo>
                  <a:pt x="321" y="218"/>
                  <a:pt x="321" y="218"/>
                  <a:pt x="321" y="218"/>
                </a:cubicBezTo>
                <a:cubicBezTo>
                  <a:pt x="321" y="221"/>
                  <a:pt x="321" y="223"/>
                  <a:pt x="321" y="224"/>
                </a:cubicBezTo>
                <a:cubicBezTo>
                  <a:pt x="321" y="225"/>
                  <a:pt x="321" y="225"/>
                  <a:pt x="321" y="225"/>
                </a:cubicBezTo>
                <a:cubicBezTo>
                  <a:pt x="321" y="234"/>
                  <a:pt x="321" y="234"/>
                  <a:pt x="321" y="234"/>
                </a:cubicBezTo>
                <a:cubicBezTo>
                  <a:pt x="388" y="234"/>
                  <a:pt x="388" y="234"/>
                  <a:pt x="388" y="234"/>
                </a:cubicBezTo>
                <a:cubicBezTo>
                  <a:pt x="388" y="215"/>
                  <a:pt x="388" y="215"/>
                  <a:pt x="388" y="215"/>
                </a:cubicBezTo>
                <a:cubicBezTo>
                  <a:pt x="388" y="214"/>
                  <a:pt x="388" y="213"/>
                  <a:pt x="387" y="211"/>
                </a:cubicBezTo>
                <a:cubicBezTo>
                  <a:pt x="387" y="209"/>
                  <a:pt x="387" y="207"/>
                  <a:pt x="387" y="205"/>
                </a:cubicBezTo>
                <a:cubicBezTo>
                  <a:pt x="387" y="200"/>
                  <a:pt x="387" y="195"/>
                  <a:pt x="387" y="190"/>
                </a:cubicBezTo>
                <a:cubicBezTo>
                  <a:pt x="386" y="169"/>
                  <a:pt x="383" y="151"/>
                  <a:pt x="379" y="137"/>
                </a:cubicBezTo>
                <a:cubicBezTo>
                  <a:pt x="370" y="107"/>
                  <a:pt x="354" y="81"/>
                  <a:pt x="333" y="59"/>
                </a:cubicBezTo>
                <a:cubicBezTo>
                  <a:pt x="298" y="23"/>
                  <a:pt x="248" y="0"/>
                  <a:pt x="194" y="0"/>
                </a:cubicBezTo>
                <a:cubicBezTo>
                  <a:pt x="90" y="0"/>
                  <a:pt x="5" y="83"/>
                  <a:pt x="1" y="186"/>
                </a:cubicBezTo>
                <a:cubicBezTo>
                  <a:pt x="0" y="194"/>
                  <a:pt x="0" y="201"/>
                  <a:pt x="0" y="209"/>
                </a:cubicBezTo>
                <a:cubicBezTo>
                  <a:pt x="0" y="213"/>
                  <a:pt x="0" y="216"/>
                  <a:pt x="0" y="218"/>
                </a:cubicBezTo>
                <a:cubicBezTo>
                  <a:pt x="0" y="234"/>
                  <a:pt x="0" y="234"/>
                  <a:pt x="0" y="234"/>
                </a:cubicBezTo>
                <a:lnTo>
                  <a:pt x="67" y="23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3" name="Group 37"/>
          <p:cNvGrpSpPr>
            <a:grpSpLocks noChangeAspect="1"/>
          </p:cNvGrpSpPr>
          <p:nvPr/>
        </p:nvGrpSpPr>
        <p:grpSpPr bwMode="auto">
          <a:xfrm rot="5400000">
            <a:off x="-1745863" y="2711841"/>
            <a:ext cx="4177524" cy="685800"/>
            <a:chOff x="-43" y="1252"/>
            <a:chExt cx="3255" cy="524"/>
          </a:xfrm>
          <a:solidFill>
            <a:schemeClr val="tx1"/>
          </a:solidFill>
        </p:grpSpPr>
        <p:sp>
          <p:nvSpPr>
            <p:cNvPr id="24" name="Rectangle 38"/>
            <p:cNvSpPr>
              <a:spLocks noChangeArrowheads="1"/>
            </p:cNvSpPr>
            <p:nvPr/>
          </p:nvSpPr>
          <p:spPr bwMode="auto">
            <a:xfrm>
              <a:off x="1864" y="1296"/>
              <a:ext cx="167" cy="4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39"/>
            <p:cNvSpPr>
              <a:spLocks noChangeArrowheads="1"/>
            </p:cNvSpPr>
            <p:nvPr/>
          </p:nvSpPr>
          <p:spPr bwMode="auto">
            <a:xfrm>
              <a:off x="1058" y="1296"/>
              <a:ext cx="167" cy="4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40"/>
            <p:cNvSpPr>
              <a:spLocks noEditPoints="1"/>
            </p:cNvSpPr>
            <p:nvPr/>
          </p:nvSpPr>
          <p:spPr bwMode="auto">
            <a:xfrm>
              <a:off x="2243" y="1252"/>
              <a:ext cx="969" cy="524"/>
            </a:xfrm>
            <a:custGeom>
              <a:avLst/>
              <a:gdLst>
                <a:gd name="T0" fmla="*/ 112 w 388"/>
                <a:gd name="T1" fmla="*/ 94 h 211"/>
                <a:gd name="T2" fmla="*/ 121 w 388"/>
                <a:gd name="T3" fmla="*/ 87 h 211"/>
                <a:gd name="T4" fmla="*/ 124 w 388"/>
                <a:gd name="T5" fmla="*/ 85 h 211"/>
                <a:gd name="T6" fmla="*/ 124 w 388"/>
                <a:gd name="T7" fmla="*/ 85 h 211"/>
                <a:gd name="T8" fmla="*/ 183 w 388"/>
                <a:gd name="T9" fmla="*/ 65 h 211"/>
                <a:gd name="T10" fmla="*/ 183 w 388"/>
                <a:gd name="T11" fmla="*/ 65 h 211"/>
                <a:gd name="T12" fmla="*/ 187 w 388"/>
                <a:gd name="T13" fmla="*/ 65 h 211"/>
                <a:gd name="T14" fmla="*/ 193 w 388"/>
                <a:gd name="T15" fmla="*/ 65 h 211"/>
                <a:gd name="T16" fmla="*/ 321 w 388"/>
                <a:gd name="T17" fmla="*/ 202 h 211"/>
                <a:gd name="T18" fmla="*/ 321 w 388"/>
                <a:gd name="T19" fmla="*/ 204 h 211"/>
                <a:gd name="T20" fmla="*/ 321 w 388"/>
                <a:gd name="T21" fmla="*/ 206 h 211"/>
                <a:gd name="T22" fmla="*/ 321 w 388"/>
                <a:gd name="T23" fmla="*/ 211 h 211"/>
                <a:gd name="T24" fmla="*/ 388 w 388"/>
                <a:gd name="T25" fmla="*/ 211 h 211"/>
                <a:gd name="T26" fmla="*/ 388 w 388"/>
                <a:gd name="T27" fmla="*/ 211 h 211"/>
                <a:gd name="T28" fmla="*/ 388 w 388"/>
                <a:gd name="T29" fmla="*/ 205 h 211"/>
                <a:gd name="T30" fmla="*/ 387 w 388"/>
                <a:gd name="T31" fmla="*/ 190 h 211"/>
                <a:gd name="T32" fmla="*/ 379 w 388"/>
                <a:gd name="T33" fmla="*/ 136 h 211"/>
                <a:gd name="T34" fmla="*/ 333 w 388"/>
                <a:gd name="T35" fmla="*/ 59 h 211"/>
                <a:gd name="T36" fmla="*/ 194 w 388"/>
                <a:gd name="T37" fmla="*/ 0 h 211"/>
                <a:gd name="T38" fmla="*/ 1 w 388"/>
                <a:gd name="T39" fmla="*/ 186 h 211"/>
                <a:gd name="T40" fmla="*/ 0 w 388"/>
                <a:gd name="T41" fmla="*/ 209 h 211"/>
                <a:gd name="T42" fmla="*/ 0 w 388"/>
                <a:gd name="T43" fmla="*/ 211 h 211"/>
                <a:gd name="T44" fmla="*/ 67 w 388"/>
                <a:gd name="T45" fmla="*/ 211 h 211"/>
                <a:gd name="T46" fmla="*/ 112 w 388"/>
                <a:gd name="T47" fmla="*/ 94 h 211"/>
                <a:gd name="T48" fmla="*/ 319 w 388"/>
                <a:gd name="T49" fmla="*/ 127 h 211"/>
                <a:gd name="T50" fmla="*/ 319 w 388"/>
                <a:gd name="T51" fmla="*/ 128 h 211"/>
                <a:gd name="T52" fmla="*/ 319 w 388"/>
                <a:gd name="T53" fmla="*/ 131 h 211"/>
                <a:gd name="T54" fmla="*/ 319 w 388"/>
                <a:gd name="T55" fmla="*/ 12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8" h="211">
                  <a:moveTo>
                    <a:pt x="112" y="94"/>
                  </a:moveTo>
                  <a:cubicBezTo>
                    <a:pt x="115" y="91"/>
                    <a:pt x="118" y="89"/>
                    <a:pt x="121" y="87"/>
                  </a:cubicBezTo>
                  <a:cubicBezTo>
                    <a:pt x="122" y="86"/>
                    <a:pt x="123" y="85"/>
                    <a:pt x="124" y="85"/>
                  </a:cubicBezTo>
                  <a:cubicBezTo>
                    <a:pt x="124" y="85"/>
                    <a:pt x="124" y="85"/>
                    <a:pt x="124" y="85"/>
                  </a:cubicBezTo>
                  <a:cubicBezTo>
                    <a:pt x="142" y="74"/>
                    <a:pt x="162" y="67"/>
                    <a:pt x="183" y="65"/>
                  </a:cubicBezTo>
                  <a:cubicBezTo>
                    <a:pt x="183" y="65"/>
                    <a:pt x="183" y="65"/>
                    <a:pt x="183" y="65"/>
                  </a:cubicBezTo>
                  <a:cubicBezTo>
                    <a:pt x="184" y="65"/>
                    <a:pt x="186" y="65"/>
                    <a:pt x="187" y="65"/>
                  </a:cubicBezTo>
                  <a:cubicBezTo>
                    <a:pt x="188" y="65"/>
                    <a:pt x="189" y="65"/>
                    <a:pt x="193" y="65"/>
                  </a:cubicBezTo>
                  <a:cubicBezTo>
                    <a:pt x="229" y="65"/>
                    <a:pt x="321" y="85"/>
                    <a:pt x="321" y="202"/>
                  </a:cubicBezTo>
                  <a:cubicBezTo>
                    <a:pt x="321" y="203"/>
                    <a:pt x="321" y="203"/>
                    <a:pt x="321" y="204"/>
                  </a:cubicBezTo>
                  <a:cubicBezTo>
                    <a:pt x="321" y="204"/>
                    <a:pt x="321" y="205"/>
                    <a:pt x="321" y="206"/>
                  </a:cubicBezTo>
                  <a:cubicBezTo>
                    <a:pt x="321" y="211"/>
                    <a:pt x="321" y="211"/>
                    <a:pt x="321" y="211"/>
                  </a:cubicBezTo>
                  <a:cubicBezTo>
                    <a:pt x="388" y="211"/>
                    <a:pt x="388" y="211"/>
                    <a:pt x="388" y="211"/>
                  </a:cubicBezTo>
                  <a:cubicBezTo>
                    <a:pt x="388" y="211"/>
                    <a:pt x="388" y="211"/>
                    <a:pt x="388" y="211"/>
                  </a:cubicBezTo>
                  <a:cubicBezTo>
                    <a:pt x="388" y="209"/>
                    <a:pt x="388" y="207"/>
                    <a:pt x="388" y="205"/>
                  </a:cubicBezTo>
                  <a:cubicBezTo>
                    <a:pt x="388" y="200"/>
                    <a:pt x="388" y="195"/>
                    <a:pt x="387" y="190"/>
                  </a:cubicBezTo>
                  <a:cubicBezTo>
                    <a:pt x="386" y="169"/>
                    <a:pt x="383" y="151"/>
                    <a:pt x="379" y="136"/>
                  </a:cubicBezTo>
                  <a:cubicBezTo>
                    <a:pt x="370" y="107"/>
                    <a:pt x="354" y="81"/>
                    <a:pt x="333" y="59"/>
                  </a:cubicBezTo>
                  <a:cubicBezTo>
                    <a:pt x="298" y="23"/>
                    <a:pt x="249" y="0"/>
                    <a:pt x="194" y="0"/>
                  </a:cubicBezTo>
                  <a:cubicBezTo>
                    <a:pt x="90" y="0"/>
                    <a:pt x="5" y="83"/>
                    <a:pt x="1" y="186"/>
                  </a:cubicBezTo>
                  <a:cubicBezTo>
                    <a:pt x="1" y="193"/>
                    <a:pt x="0" y="201"/>
                    <a:pt x="0" y="209"/>
                  </a:cubicBezTo>
                  <a:cubicBezTo>
                    <a:pt x="0" y="210"/>
                    <a:pt x="0" y="211"/>
                    <a:pt x="0" y="211"/>
                  </a:cubicBezTo>
                  <a:cubicBezTo>
                    <a:pt x="67" y="211"/>
                    <a:pt x="67" y="211"/>
                    <a:pt x="67" y="211"/>
                  </a:cubicBezTo>
                  <a:cubicBezTo>
                    <a:pt x="66" y="205"/>
                    <a:pt x="62" y="135"/>
                    <a:pt x="112" y="94"/>
                  </a:cubicBezTo>
                  <a:close/>
                  <a:moveTo>
                    <a:pt x="319" y="127"/>
                  </a:moveTo>
                  <a:cubicBezTo>
                    <a:pt x="319" y="128"/>
                    <a:pt x="319" y="128"/>
                    <a:pt x="319" y="128"/>
                  </a:cubicBezTo>
                  <a:cubicBezTo>
                    <a:pt x="319" y="129"/>
                    <a:pt x="319" y="130"/>
                    <a:pt x="319" y="131"/>
                  </a:cubicBezTo>
                  <a:lnTo>
                    <a:pt x="319" y="1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41"/>
            <p:cNvSpPr>
              <a:spLocks/>
            </p:cNvSpPr>
            <p:nvPr/>
          </p:nvSpPr>
          <p:spPr bwMode="auto">
            <a:xfrm>
              <a:off x="-43" y="1281"/>
              <a:ext cx="881" cy="495"/>
            </a:xfrm>
            <a:custGeom>
              <a:avLst/>
              <a:gdLst>
                <a:gd name="T0" fmla="*/ 67 w 353"/>
                <a:gd name="T1" fmla="*/ 59 h 199"/>
                <a:gd name="T2" fmla="*/ 288 w 353"/>
                <a:gd name="T3" fmla="*/ 155 h 199"/>
                <a:gd name="T4" fmla="*/ 282 w 353"/>
                <a:gd name="T5" fmla="*/ 199 h 199"/>
                <a:gd name="T6" fmla="*/ 350 w 353"/>
                <a:gd name="T7" fmla="*/ 199 h 199"/>
                <a:gd name="T8" fmla="*/ 353 w 353"/>
                <a:gd name="T9" fmla="*/ 159 h 199"/>
                <a:gd name="T10" fmla="*/ 111 w 353"/>
                <a:gd name="T11" fmla="*/ 0 h 199"/>
                <a:gd name="T12" fmla="*/ 6 w 353"/>
                <a:gd name="T13" fmla="*/ 0 h 199"/>
                <a:gd name="T14" fmla="*/ 6 w 353"/>
                <a:gd name="T15" fmla="*/ 0 h 199"/>
                <a:gd name="T16" fmla="*/ 0 w 353"/>
                <a:gd name="T17" fmla="*/ 0 h 199"/>
                <a:gd name="T18" fmla="*/ 0 w 353"/>
                <a:gd name="T19" fmla="*/ 49 h 199"/>
                <a:gd name="T20" fmla="*/ 0 w 353"/>
                <a:gd name="T21" fmla="*/ 199 h 199"/>
                <a:gd name="T22" fmla="*/ 67 w 353"/>
                <a:gd name="T23" fmla="*/ 199 h 199"/>
                <a:gd name="T24" fmla="*/ 67 w 353"/>
                <a:gd name="T25" fmla="*/ 5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3" h="199">
                  <a:moveTo>
                    <a:pt x="67" y="59"/>
                  </a:moveTo>
                  <a:cubicBezTo>
                    <a:pt x="150" y="59"/>
                    <a:pt x="286" y="46"/>
                    <a:pt x="288" y="155"/>
                  </a:cubicBezTo>
                  <a:cubicBezTo>
                    <a:pt x="288" y="172"/>
                    <a:pt x="286" y="187"/>
                    <a:pt x="282" y="199"/>
                  </a:cubicBezTo>
                  <a:cubicBezTo>
                    <a:pt x="350" y="199"/>
                    <a:pt x="350" y="199"/>
                    <a:pt x="350" y="199"/>
                  </a:cubicBezTo>
                  <a:cubicBezTo>
                    <a:pt x="352" y="186"/>
                    <a:pt x="353" y="173"/>
                    <a:pt x="353" y="159"/>
                  </a:cubicBezTo>
                  <a:cubicBezTo>
                    <a:pt x="353" y="13"/>
                    <a:pt x="247" y="0"/>
                    <a:pt x="111" y="0"/>
                  </a:cubicBezTo>
                  <a:cubicBezTo>
                    <a:pt x="6" y="0"/>
                    <a:pt x="6" y="0"/>
                    <a:pt x="6" y="0"/>
                  </a:cubicBezTo>
                  <a:cubicBezTo>
                    <a:pt x="6" y="0"/>
                    <a:pt x="6" y="0"/>
                    <a:pt x="6" y="0"/>
                  </a:cubicBezTo>
                  <a:cubicBezTo>
                    <a:pt x="0" y="0"/>
                    <a:pt x="0" y="0"/>
                    <a:pt x="0" y="0"/>
                  </a:cubicBezTo>
                  <a:cubicBezTo>
                    <a:pt x="0" y="49"/>
                    <a:pt x="0" y="49"/>
                    <a:pt x="0" y="49"/>
                  </a:cubicBezTo>
                  <a:cubicBezTo>
                    <a:pt x="0" y="199"/>
                    <a:pt x="0" y="199"/>
                    <a:pt x="0" y="199"/>
                  </a:cubicBezTo>
                  <a:cubicBezTo>
                    <a:pt x="67" y="199"/>
                    <a:pt x="67" y="199"/>
                    <a:pt x="67" y="199"/>
                  </a:cubicBezTo>
                  <a:lnTo>
                    <a:pt x="67"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9" name="Group 37"/>
          <p:cNvGrpSpPr>
            <a:grpSpLocks noChangeAspect="1"/>
          </p:cNvGrpSpPr>
          <p:nvPr/>
        </p:nvGrpSpPr>
        <p:grpSpPr bwMode="auto">
          <a:xfrm rot="16200000">
            <a:off x="6718791" y="2705389"/>
            <a:ext cx="4177520" cy="698701"/>
            <a:chOff x="-43" y="1252"/>
            <a:chExt cx="3255" cy="524"/>
          </a:xfrm>
          <a:solidFill>
            <a:schemeClr val="tx1"/>
          </a:solidFill>
        </p:grpSpPr>
        <p:sp>
          <p:nvSpPr>
            <p:cNvPr id="20" name="Rectangle 38"/>
            <p:cNvSpPr>
              <a:spLocks noChangeArrowheads="1"/>
            </p:cNvSpPr>
            <p:nvPr/>
          </p:nvSpPr>
          <p:spPr bwMode="auto">
            <a:xfrm>
              <a:off x="1864" y="1296"/>
              <a:ext cx="167" cy="4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Rectangle 39"/>
            <p:cNvSpPr>
              <a:spLocks noChangeArrowheads="1"/>
            </p:cNvSpPr>
            <p:nvPr/>
          </p:nvSpPr>
          <p:spPr bwMode="auto">
            <a:xfrm>
              <a:off x="1058" y="1296"/>
              <a:ext cx="167" cy="4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40"/>
            <p:cNvSpPr>
              <a:spLocks noEditPoints="1"/>
            </p:cNvSpPr>
            <p:nvPr/>
          </p:nvSpPr>
          <p:spPr bwMode="auto">
            <a:xfrm>
              <a:off x="2243" y="1252"/>
              <a:ext cx="969" cy="524"/>
            </a:xfrm>
            <a:custGeom>
              <a:avLst/>
              <a:gdLst>
                <a:gd name="T0" fmla="*/ 112 w 388"/>
                <a:gd name="T1" fmla="*/ 94 h 211"/>
                <a:gd name="T2" fmla="*/ 121 w 388"/>
                <a:gd name="T3" fmla="*/ 87 h 211"/>
                <a:gd name="T4" fmla="*/ 124 w 388"/>
                <a:gd name="T5" fmla="*/ 85 h 211"/>
                <a:gd name="T6" fmla="*/ 124 w 388"/>
                <a:gd name="T7" fmla="*/ 85 h 211"/>
                <a:gd name="T8" fmla="*/ 183 w 388"/>
                <a:gd name="T9" fmla="*/ 65 h 211"/>
                <a:gd name="T10" fmla="*/ 183 w 388"/>
                <a:gd name="T11" fmla="*/ 65 h 211"/>
                <a:gd name="T12" fmla="*/ 187 w 388"/>
                <a:gd name="T13" fmla="*/ 65 h 211"/>
                <a:gd name="T14" fmla="*/ 193 w 388"/>
                <a:gd name="T15" fmla="*/ 65 h 211"/>
                <a:gd name="T16" fmla="*/ 321 w 388"/>
                <a:gd name="T17" fmla="*/ 202 h 211"/>
                <a:gd name="T18" fmla="*/ 321 w 388"/>
                <a:gd name="T19" fmla="*/ 204 h 211"/>
                <a:gd name="T20" fmla="*/ 321 w 388"/>
                <a:gd name="T21" fmla="*/ 206 h 211"/>
                <a:gd name="T22" fmla="*/ 321 w 388"/>
                <a:gd name="T23" fmla="*/ 211 h 211"/>
                <a:gd name="T24" fmla="*/ 388 w 388"/>
                <a:gd name="T25" fmla="*/ 211 h 211"/>
                <a:gd name="T26" fmla="*/ 388 w 388"/>
                <a:gd name="T27" fmla="*/ 211 h 211"/>
                <a:gd name="T28" fmla="*/ 388 w 388"/>
                <a:gd name="T29" fmla="*/ 205 h 211"/>
                <a:gd name="T30" fmla="*/ 387 w 388"/>
                <a:gd name="T31" fmla="*/ 190 h 211"/>
                <a:gd name="T32" fmla="*/ 379 w 388"/>
                <a:gd name="T33" fmla="*/ 136 h 211"/>
                <a:gd name="T34" fmla="*/ 333 w 388"/>
                <a:gd name="T35" fmla="*/ 59 h 211"/>
                <a:gd name="T36" fmla="*/ 194 w 388"/>
                <a:gd name="T37" fmla="*/ 0 h 211"/>
                <a:gd name="T38" fmla="*/ 1 w 388"/>
                <a:gd name="T39" fmla="*/ 186 h 211"/>
                <a:gd name="T40" fmla="*/ 0 w 388"/>
                <a:gd name="T41" fmla="*/ 209 h 211"/>
                <a:gd name="T42" fmla="*/ 0 w 388"/>
                <a:gd name="T43" fmla="*/ 211 h 211"/>
                <a:gd name="T44" fmla="*/ 67 w 388"/>
                <a:gd name="T45" fmla="*/ 211 h 211"/>
                <a:gd name="T46" fmla="*/ 112 w 388"/>
                <a:gd name="T47" fmla="*/ 94 h 211"/>
                <a:gd name="T48" fmla="*/ 319 w 388"/>
                <a:gd name="T49" fmla="*/ 127 h 211"/>
                <a:gd name="T50" fmla="*/ 319 w 388"/>
                <a:gd name="T51" fmla="*/ 128 h 211"/>
                <a:gd name="T52" fmla="*/ 319 w 388"/>
                <a:gd name="T53" fmla="*/ 131 h 211"/>
                <a:gd name="T54" fmla="*/ 319 w 388"/>
                <a:gd name="T55" fmla="*/ 12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8" h="211">
                  <a:moveTo>
                    <a:pt x="112" y="94"/>
                  </a:moveTo>
                  <a:cubicBezTo>
                    <a:pt x="115" y="91"/>
                    <a:pt x="118" y="89"/>
                    <a:pt x="121" y="87"/>
                  </a:cubicBezTo>
                  <a:cubicBezTo>
                    <a:pt x="122" y="86"/>
                    <a:pt x="123" y="85"/>
                    <a:pt x="124" y="85"/>
                  </a:cubicBezTo>
                  <a:cubicBezTo>
                    <a:pt x="124" y="85"/>
                    <a:pt x="124" y="85"/>
                    <a:pt x="124" y="85"/>
                  </a:cubicBezTo>
                  <a:cubicBezTo>
                    <a:pt x="142" y="74"/>
                    <a:pt x="162" y="67"/>
                    <a:pt x="183" y="65"/>
                  </a:cubicBezTo>
                  <a:cubicBezTo>
                    <a:pt x="183" y="65"/>
                    <a:pt x="183" y="65"/>
                    <a:pt x="183" y="65"/>
                  </a:cubicBezTo>
                  <a:cubicBezTo>
                    <a:pt x="184" y="65"/>
                    <a:pt x="186" y="65"/>
                    <a:pt x="187" y="65"/>
                  </a:cubicBezTo>
                  <a:cubicBezTo>
                    <a:pt x="188" y="65"/>
                    <a:pt x="189" y="65"/>
                    <a:pt x="193" y="65"/>
                  </a:cubicBezTo>
                  <a:cubicBezTo>
                    <a:pt x="229" y="65"/>
                    <a:pt x="321" y="85"/>
                    <a:pt x="321" y="202"/>
                  </a:cubicBezTo>
                  <a:cubicBezTo>
                    <a:pt x="321" y="203"/>
                    <a:pt x="321" y="203"/>
                    <a:pt x="321" y="204"/>
                  </a:cubicBezTo>
                  <a:cubicBezTo>
                    <a:pt x="321" y="204"/>
                    <a:pt x="321" y="205"/>
                    <a:pt x="321" y="206"/>
                  </a:cubicBezTo>
                  <a:cubicBezTo>
                    <a:pt x="321" y="211"/>
                    <a:pt x="321" y="211"/>
                    <a:pt x="321" y="211"/>
                  </a:cubicBezTo>
                  <a:cubicBezTo>
                    <a:pt x="388" y="211"/>
                    <a:pt x="388" y="211"/>
                    <a:pt x="388" y="211"/>
                  </a:cubicBezTo>
                  <a:cubicBezTo>
                    <a:pt x="388" y="211"/>
                    <a:pt x="388" y="211"/>
                    <a:pt x="388" y="211"/>
                  </a:cubicBezTo>
                  <a:cubicBezTo>
                    <a:pt x="388" y="209"/>
                    <a:pt x="388" y="207"/>
                    <a:pt x="388" y="205"/>
                  </a:cubicBezTo>
                  <a:cubicBezTo>
                    <a:pt x="388" y="200"/>
                    <a:pt x="388" y="195"/>
                    <a:pt x="387" y="190"/>
                  </a:cubicBezTo>
                  <a:cubicBezTo>
                    <a:pt x="386" y="169"/>
                    <a:pt x="383" y="151"/>
                    <a:pt x="379" y="136"/>
                  </a:cubicBezTo>
                  <a:cubicBezTo>
                    <a:pt x="370" y="107"/>
                    <a:pt x="354" y="81"/>
                    <a:pt x="333" y="59"/>
                  </a:cubicBezTo>
                  <a:cubicBezTo>
                    <a:pt x="298" y="23"/>
                    <a:pt x="249" y="0"/>
                    <a:pt x="194" y="0"/>
                  </a:cubicBezTo>
                  <a:cubicBezTo>
                    <a:pt x="90" y="0"/>
                    <a:pt x="5" y="83"/>
                    <a:pt x="1" y="186"/>
                  </a:cubicBezTo>
                  <a:cubicBezTo>
                    <a:pt x="1" y="193"/>
                    <a:pt x="0" y="201"/>
                    <a:pt x="0" y="209"/>
                  </a:cubicBezTo>
                  <a:cubicBezTo>
                    <a:pt x="0" y="210"/>
                    <a:pt x="0" y="211"/>
                    <a:pt x="0" y="211"/>
                  </a:cubicBezTo>
                  <a:cubicBezTo>
                    <a:pt x="67" y="211"/>
                    <a:pt x="67" y="211"/>
                    <a:pt x="67" y="211"/>
                  </a:cubicBezTo>
                  <a:cubicBezTo>
                    <a:pt x="66" y="205"/>
                    <a:pt x="62" y="135"/>
                    <a:pt x="112" y="94"/>
                  </a:cubicBezTo>
                  <a:close/>
                  <a:moveTo>
                    <a:pt x="319" y="127"/>
                  </a:moveTo>
                  <a:cubicBezTo>
                    <a:pt x="319" y="128"/>
                    <a:pt x="319" y="128"/>
                    <a:pt x="319" y="128"/>
                  </a:cubicBezTo>
                  <a:cubicBezTo>
                    <a:pt x="319" y="129"/>
                    <a:pt x="319" y="130"/>
                    <a:pt x="319" y="131"/>
                  </a:cubicBezTo>
                  <a:lnTo>
                    <a:pt x="319" y="1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41"/>
            <p:cNvSpPr>
              <a:spLocks/>
            </p:cNvSpPr>
            <p:nvPr/>
          </p:nvSpPr>
          <p:spPr bwMode="auto">
            <a:xfrm>
              <a:off x="-43" y="1281"/>
              <a:ext cx="881" cy="495"/>
            </a:xfrm>
            <a:custGeom>
              <a:avLst/>
              <a:gdLst>
                <a:gd name="T0" fmla="*/ 67 w 353"/>
                <a:gd name="T1" fmla="*/ 59 h 199"/>
                <a:gd name="T2" fmla="*/ 288 w 353"/>
                <a:gd name="T3" fmla="*/ 155 h 199"/>
                <a:gd name="T4" fmla="*/ 282 w 353"/>
                <a:gd name="T5" fmla="*/ 199 h 199"/>
                <a:gd name="T6" fmla="*/ 350 w 353"/>
                <a:gd name="T7" fmla="*/ 199 h 199"/>
                <a:gd name="T8" fmla="*/ 353 w 353"/>
                <a:gd name="T9" fmla="*/ 159 h 199"/>
                <a:gd name="T10" fmla="*/ 111 w 353"/>
                <a:gd name="T11" fmla="*/ 0 h 199"/>
                <a:gd name="T12" fmla="*/ 6 w 353"/>
                <a:gd name="T13" fmla="*/ 0 h 199"/>
                <a:gd name="T14" fmla="*/ 6 w 353"/>
                <a:gd name="T15" fmla="*/ 0 h 199"/>
                <a:gd name="T16" fmla="*/ 0 w 353"/>
                <a:gd name="T17" fmla="*/ 0 h 199"/>
                <a:gd name="T18" fmla="*/ 0 w 353"/>
                <a:gd name="T19" fmla="*/ 49 h 199"/>
                <a:gd name="T20" fmla="*/ 0 w 353"/>
                <a:gd name="T21" fmla="*/ 199 h 199"/>
                <a:gd name="T22" fmla="*/ 67 w 353"/>
                <a:gd name="T23" fmla="*/ 199 h 199"/>
                <a:gd name="T24" fmla="*/ 67 w 353"/>
                <a:gd name="T25" fmla="*/ 5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3" h="199">
                  <a:moveTo>
                    <a:pt x="67" y="59"/>
                  </a:moveTo>
                  <a:cubicBezTo>
                    <a:pt x="150" y="59"/>
                    <a:pt x="286" y="46"/>
                    <a:pt x="288" y="155"/>
                  </a:cubicBezTo>
                  <a:cubicBezTo>
                    <a:pt x="288" y="172"/>
                    <a:pt x="286" y="187"/>
                    <a:pt x="282" y="199"/>
                  </a:cubicBezTo>
                  <a:cubicBezTo>
                    <a:pt x="350" y="199"/>
                    <a:pt x="350" y="199"/>
                    <a:pt x="350" y="199"/>
                  </a:cubicBezTo>
                  <a:cubicBezTo>
                    <a:pt x="352" y="186"/>
                    <a:pt x="353" y="173"/>
                    <a:pt x="353" y="159"/>
                  </a:cubicBezTo>
                  <a:cubicBezTo>
                    <a:pt x="353" y="13"/>
                    <a:pt x="247" y="0"/>
                    <a:pt x="111" y="0"/>
                  </a:cubicBezTo>
                  <a:cubicBezTo>
                    <a:pt x="6" y="0"/>
                    <a:pt x="6" y="0"/>
                    <a:pt x="6" y="0"/>
                  </a:cubicBezTo>
                  <a:cubicBezTo>
                    <a:pt x="6" y="0"/>
                    <a:pt x="6" y="0"/>
                    <a:pt x="6" y="0"/>
                  </a:cubicBezTo>
                  <a:cubicBezTo>
                    <a:pt x="0" y="0"/>
                    <a:pt x="0" y="0"/>
                    <a:pt x="0" y="0"/>
                  </a:cubicBezTo>
                  <a:cubicBezTo>
                    <a:pt x="0" y="49"/>
                    <a:pt x="0" y="49"/>
                    <a:pt x="0" y="49"/>
                  </a:cubicBezTo>
                  <a:cubicBezTo>
                    <a:pt x="0" y="199"/>
                    <a:pt x="0" y="199"/>
                    <a:pt x="0" y="199"/>
                  </a:cubicBezTo>
                  <a:cubicBezTo>
                    <a:pt x="67" y="199"/>
                    <a:pt x="67" y="199"/>
                    <a:pt x="67" y="199"/>
                  </a:cubicBezTo>
                  <a:lnTo>
                    <a:pt x="67"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6" name="Picture 2" descr="D:\1_Fakultet\1_Akademija\cetvrta godina\vizualne komunikacije III\BHAAAS\2024\1_BHAAAS_LOGO\1_MAIN LOGO CONDENSED\RGB\PNG\full color\RGB_logotip i odnosi-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99854" y="4743298"/>
            <a:ext cx="354891" cy="367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462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6146" name="Picture 2" descr="D:\1_Fakultet\1_Akademija\cetvrta godina\vizualne komunikacije III\BHAAAS\FINALNA PREZENTACIJA DECEMBAR\materijali\prez back.jpg"/>
          <p:cNvPicPr>
            <a:picLocks noChangeAspect="1" noChangeArrowheads="1"/>
          </p:cNvPicPr>
          <p:nvPr/>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t="9364" b="9871"/>
          <a:stretch/>
        </p:blipFill>
        <p:spPr bwMode="auto">
          <a:xfrm>
            <a:off x="0" y="1"/>
            <a:ext cx="9144000" cy="514349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3733801" y="2348325"/>
            <a:ext cx="1676399" cy="257052"/>
            <a:chOff x="3713497" y="2440613"/>
            <a:chExt cx="1676399" cy="257052"/>
          </a:xfrm>
          <a:solidFill>
            <a:schemeClr val="bg1"/>
          </a:solidFill>
        </p:grpSpPr>
        <p:sp>
          <p:nvSpPr>
            <p:cNvPr id="10" name="Freeform 13"/>
            <p:cNvSpPr>
              <a:spLocks/>
            </p:cNvSpPr>
            <p:nvPr/>
          </p:nvSpPr>
          <p:spPr bwMode="auto">
            <a:xfrm>
              <a:off x="5161296" y="2446295"/>
              <a:ext cx="228600" cy="251369"/>
            </a:xfrm>
            <a:custGeom>
              <a:avLst/>
              <a:gdLst>
                <a:gd name="T0" fmla="*/ 0 w 994"/>
                <a:gd name="T1" fmla="*/ 1093 h 1093"/>
                <a:gd name="T2" fmla="*/ 994 w 994"/>
                <a:gd name="T3" fmla="*/ 557 h 1093"/>
                <a:gd name="T4" fmla="*/ 2 w 994"/>
                <a:gd name="T5" fmla="*/ 0 h 1093"/>
                <a:gd name="T6" fmla="*/ 0 w 994"/>
                <a:gd name="T7" fmla="*/ 1093 h 1093"/>
              </a:gdLst>
              <a:ahLst/>
              <a:cxnLst>
                <a:cxn ang="0">
                  <a:pos x="T0" y="T1"/>
                </a:cxn>
                <a:cxn ang="0">
                  <a:pos x="T2" y="T3"/>
                </a:cxn>
                <a:cxn ang="0">
                  <a:pos x="T4" y="T5"/>
                </a:cxn>
                <a:cxn ang="0">
                  <a:pos x="T6" y="T7"/>
                </a:cxn>
              </a:cxnLst>
              <a:rect l="0" t="0" r="r" b="b"/>
              <a:pathLst>
                <a:path w="994" h="1093">
                  <a:moveTo>
                    <a:pt x="0" y="1093"/>
                  </a:moveTo>
                  <a:lnTo>
                    <a:pt x="994" y="557"/>
                  </a:lnTo>
                  <a:lnTo>
                    <a:pt x="2" y="0"/>
                  </a:lnTo>
                  <a:lnTo>
                    <a:pt x="0" y="10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auto">
            <a:xfrm>
              <a:off x="3713497" y="2440613"/>
              <a:ext cx="223454" cy="245709"/>
            </a:xfrm>
            <a:custGeom>
              <a:avLst/>
              <a:gdLst>
                <a:gd name="T0" fmla="*/ 0 w 994"/>
                <a:gd name="T1" fmla="*/ 1093 h 1093"/>
                <a:gd name="T2" fmla="*/ 994 w 994"/>
                <a:gd name="T3" fmla="*/ 557 h 1093"/>
                <a:gd name="T4" fmla="*/ 2 w 994"/>
                <a:gd name="T5" fmla="*/ 0 h 1093"/>
                <a:gd name="T6" fmla="*/ 0 w 994"/>
                <a:gd name="T7" fmla="*/ 1093 h 1093"/>
              </a:gdLst>
              <a:ahLst/>
              <a:cxnLst>
                <a:cxn ang="0">
                  <a:pos x="T0" y="T1"/>
                </a:cxn>
                <a:cxn ang="0">
                  <a:pos x="T2" y="T3"/>
                </a:cxn>
                <a:cxn ang="0">
                  <a:pos x="T4" y="T5"/>
                </a:cxn>
                <a:cxn ang="0">
                  <a:pos x="T6" y="T7"/>
                </a:cxn>
              </a:cxnLst>
              <a:rect l="0" t="0" r="r" b="b"/>
              <a:pathLst>
                <a:path w="994" h="1093">
                  <a:moveTo>
                    <a:pt x="0" y="1093"/>
                  </a:moveTo>
                  <a:lnTo>
                    <a:pt x="994" y="557"/>
                  </a:lnTo>
                  <a:lnTo>
                    <a:pt x="2" y="0"/>
                  </a:lnTo>
                  <a:lnTo>
                    <a:pt x="0" y="10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23"/>
            <p:cNvSpPr>
              <a:spLocks/>
            </p:cNvSpPr>
            <p:nvPr/>
          </p:nvSpPr>
          <p:spPr bwMode="auto">
            <a:xfrm>
              <a:off x="4457374" y="2445835"/>
              <a:ext cx="229251" cy="251830"/>
            </a:xfrm>
            <a:custGeom>
              <a:avLst/>
              <a:gdLst>
                <a:gd name="T0" fmla="*/ 0 w 995"/>
                <a:gd name="T1" fmla="*/ 1093 h 1093"/>
                <a:gd name="T2" fmla="*/ 995 w 995"/>
                <a:gd name="T3" fmla="*/ 557 h 1093"/>
                <a:gd name="T4" fmla="*/ 3 w 995"/>
                <a:gd name="T5" fmla="*/ 0 h 1093"/>
                <a:gd name="T6" fmla="*/ 0 w 995"/>
                <a:gd name="T7" fmla="*/ 1093 h 1093"/>
              </a:gdLst>
              <a:ahLst/>
              <a:cxnLst>
                <a:cxn ang="0">
                  <a:pos x="T0" y="T1"/>
                </a:cxn>
                <a:cxn ang="0">
                  <a:pos x="T2" y="T3"/>
                </a:cxn>
                <a:cxn ang="0">
                  <a:pos x="T4" y="T5"/>
                </a:cxn>
                <a:cxn ang="0">
                  <a:pos x="T6" y="T7"/>
                </a:cxn>
              </a:cxnLst>
              <a:rect l="0" t="0" r="r" b="b"/>
              <a:pathLst>
                <a:path w="995" h="1093">
                  <a:moveTo>
                    <a:pt x="0" y="1093"/>
                  </a:moveTo>
                  <a:lnTo>
                    <a:pt x="995" y="557"/>
                  </a:lnTo>
                  <a:lnTo>
                    <a:pt x="3" y="0"/>
                  </a:lnTo>
                  <a:lnTo>
                    <a:pt x="0" y="10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413075026"/>
      </p:ext>
    </p:extLst>
  </p:cSld>
  <p:clrMapOvr>
    <a:masterClrMapping/>
  </p:clrMapOvr>
</p:sld>
</file>

<file path=ppt/theme/theme1.xml><?xml version="1.0" encoding="utf-8"?>
<a:theme xmlns:a="http://schemas.openxmlformats.org/drawingml/2006/main" name="BHAAAS TEMPLATE">
  <a:themeElements>
    <a:clrScheme name="BHAAAS COLORS">
      <a:dk1>
        <a:srgbClr val="1F497D"/>
      </a:dk1>
      <a:lt1>
        <a:srgbClr val="FFFFFF"/>
      </a:lt1>
      <a:dk2>
        <a:srgbClr val="002060"/>
      </a:dk2>
      <a:lt2>
        <a:srgbClr val="FFFFFF"/>
      </a:lt2>
      <a:accent1>
        <a:srgbClr val="F0BE0F"/>
      </a:accent1>
      <a:accent2>
        <a:srgbClr val="E2183B"/>
      </a:accent2>
      <a:accent3>
        <a:srgbClr val="FFFFFF"/>
      </a:accent3>
      <a:accent4>
        <a:srgbClr val="1F497D"/>
      </a:accent4>
      <a:accent5>
        <a:srgbClr val="8DB3E2"/>
      </a:accent5>
      <a:accent6>
        <a:srgbClr val="F79646"/>
      </a:accent6>
      <a:hlink>
        <a:srgbClr val="F0BE0F"/>
      </a:hlink>
      <a:folHlink>
        <a:srgbClr val="C00000"/>
      </a:folHlink>
    </a:clrScheme>
    <a:fontScheme name="BHAAAS FONT">
      <a:majorFont>
        <a:latin typeface="REM BOLD"/>
        <a:ea typeface=""/>
        <a:cs typeface=""/>
      </a:majorFont>
      <a:minorFont>
        <a:latin typeface="REM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BHAAAS TEMPLATE</Template>
  <TotalTime>31</TotalTime>
  <Words>409</Words>
  <Application>Microsoft Office PowerPoint</Application>
  <PresentationFormat>On-screen Show (16:9)</PresentationFormat>
  <Paragraphs>36</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REM BOLD</vt:lpstr>
      <vt:lpstr>REM Light</vt:lpstr>
      <vt:lpstr>REM Medium</vt:lpstr>
      <vt:lpstr>BHAAAS TEMPLATE</vt:lpstr>
      <vt:lpstr>BHAAAS</vt:lpstr>
      <vt:lpstr>bhaaas  dates, days</vt:lpstr>
      <vt:lpstr>NASLOV </vt:lpstr>
      <vt:lpstr>PowerPoint Presentation</vt:lpstr>
      <vt:lpstr>Naslov</vt:lpstr>
      <vt:lpstr>PowerPoint Presentation</vt:lpstr>
      <vt:lpstr>važno</vt:lpstr>
      <vt:lpstr>podnaslov</vt:lpstr>
      <vt:lpstr>PowerPoint Presentation</vt:lpstr>
      <vt:lpstr>HVALA NA PAŽNJI!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BHAAAS TEMPLATE</dc:title>
  <dc:creator>Korisnik</dc:creator>
  <cp:lastModifiedBy>BHAAAS</cp:lastModifiedBy>
  <cp:revision>7</cp:revision>
  <dcterms:created xsi:type="dcterms:W3CDTF">2024-01-24T18:21:11Z</dcterms:created>
  <dcterms:modified xsi:type="dcterms:W3CDTF">2026-04-07T17:55:42Z</dcterms:modified>
</cp:coreProperties>
</file>